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35" r:id="rId4"/>
  </p:sldMasterIdLst>
  <p:notesMasterIdLst>
    <p:notesMasterId r:id="rId23"/>
  </p:notesMasterIdLst>
  <p:handoutMasterIdLst>
    <p:handoutMasterId r:id="rId24"/>
  </p:handoutMasterIdLst>
  <p:sldIdLst>
    <p:sldId id="257" r:id="rId5"/>
    <p:sldId id="389" r:id="rId6"/>
    <p:sldId id="384" r:id="rId7"/>
    <p:sldId id="317" r:id="rId8"/>
    <p:sldId id="277" r:id="rId9"/>
    <p:sldId id="392" r:id="rId10"/>
    <p:sldId id="394" r:id="rId11"/>
    <p:sldId id="395" r:id="rId12"/>
    <p:sldId id="396" r:id="rId13"/>
    <p:sldId id="397" r:id="rId14"/>
    <p:sldId id="398" r:id="rId15"/>
    <p:sldId id="399" r:id="rId16"/>
    <p:sldId id="400" r:id="rId17"/>
    <p:sldId id="401" r:id="rId18"/>
    <p:sldId id="402" r:id="rId19"/>
    <p:sldId id="403" r:id="rId20"/>
    <p:sldId id="404" r:id="rId21"/>
    <p:sldId id="391"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p15:clr>
            <a:srgbClr val="F26B43"/>
          </p15:clr>
        </p15:guide>
        <p15:guide id="3" orient="horz"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335B"/>
    <a:srgbClr val="CCE8DA"/>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725" autoAdjust="0"/>
  </p:normalViewPr>
  <p:slideViewPr>
    <p:cSldViewPr snapToGrid="0">
      <p:cViewPr varScale="1">
        <p:scale>
          <a:sx n="59" d="100"/>
          <a:sy n="59" d="100"/>
        </p:scale>
        <p:origin x="72" y="56"/>
      </p:cViewPr>
      <p:guideLst>
        <p:guide pos="3840"/>
        <p:guide orient="horz" pos="2160"/>
      </p:guideLst>
    </p:cSldViewPr>
  </p:slideViewPr>
  <p:outlineViewPr>
    <p:cViewPr>
      <p:scale>
        <a:sx n="33" d="100"/>
        <a:sy n="33" d="100"/>
      </p:scale>
      <p:origin x="0" y="-2709"/>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48" d="100"/>
          <a:sy n="48" d="100"/>
        </p:scale>
        <p:origin x="1911"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1471C2C-1567-47F4-803E-468024209D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58F5B09-2954-46C6-97BB-9E10649FE2C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17F2C1D-F243-42AB-ADF2-E7CB4E04900E}" type="datetimeFigureOut">
              <a:rPr lang="en-US" smtClean="0"/>
              <a:t>10/31/2023</a:t>
            </a:fld>
            <a:endParaRPr lang="en-US"/>
          </a:p>
        </p:txBody>
      </p:sp>
      <p:sp>
        <p:nvSpPr>
          <p:cNvPr id="4" name="Footer Placeholder 3">
            <a:extLst>
              <a:ext uri="{FF2B5EF4-FFF2-40B4-BE49-F238E27FC236}">
                <a16:creationId xmlns:a16="http://schemas.microsoft.com/office/drawing/2014/main" id="{E39A204B-EBA9-4C6D-BFB2-A104F00C8E2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55F72FC-4D2D-4E5B-A4DD-62E2C822FB1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23CDBB5-5B4A-4483-935D-A73935186B4D}" type="slidenum">
              <a:rPr lang="en-US" smtClean="0"/>
              <a:t>‹#›</a:t>
            </a:fld>
            <a:endParaRPr lang="en-US"/>
          </a:p>
        </p:txBody>
      </p:sp>
    </p:spTree>
    <p:extLst>
      <p:ext uri="{BB962C8B-B14F-4D97-AF65-F5344CB8AC3E}">
        <p14:creationId xmlns:p14="http://schemas.microsoft.com/office/powerpoint/2010/main" val="2619237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0CE34E-5667-4A32-A6BA-10C7A552BC63}" type="datetimeFigureOut">
              <a:rPr lang="en-US" smtClean="0"/>
              <a:t>10/31/2023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CCE34D-CFF1-4FFE-815B-D050E7ED2DFD}" type="slidenum">
              <a:rPr lang="en-US" smtClean="0"/>
              <a:t>‹#›</a:t>
            </a:fld>
            <a:endParaRPr lang="en-US"/>
          </a:p>
        </p:txBody>
      </p:sp>
    </p:spTree>
    <p:extLst>
      <p:ext uri="{BB962C8B-B14F-4D97-AF65-F5344CB8AC3E}">
        <p14:creationId xmlns:p14="http://schemas.microsoft.com/office/powerpoint/2010/main" val="3979362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1</a:t>
            </a:fld>
            <a:endParaRPr lang="en-US"/>
          </a:p>
        </p:txBody>
      </p:sp>
    </p:spTree>
    <p:extLst>
      <p:ext uri="{BB962C8B-B14F-4D97-AF65-F5344CB8AC3E}">
        <p14:creationId xmlns:p14="http://schemas.microsoft.com/office/powerpoint/2010/main" val="1560835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3</a:t>
            </a:fld>
            <a:endParaRPr lang="en-US"/>
          </a:p>
        </p:txBody>
      </p:sp>
    </p:spTree>
    <p:extLst>
      <p:ext uri="{BB962C8B-B14F-4D97-AF65-F5344CB8AC3E}">
        <p14:creationId xmlns:p14="http://schemas.microsoft.com/office/powerpoint/2010/main" val="2100331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4</a:t>
            </a:fld>
            <a:endParaRPr lang="en-US"/>
          </a:p>
        </p:txBody>
      </p:sp>
    </p:spTree>
    <p:extLst>
      <p:ext uri="{BB962C8B-B14F-4D97-AF65-F5344CB8AC3E}">
        <p14:creationId xmlns:p14="http://schemas.microsoft.com/office/powerpoint/2010/main" val="1586550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7CCE34D-CFF1-4FFE-815B-D050E7ED2DFD}" type="slidenum">
              <a:rPr lang="en-US" smtClean="0"/>
              <a:t>13</a:t>
            </a:fld>
            <a:endParaRPr lang="en-US"/>
          </a:p>
        </p:txBody>
      </p:sp>
    </p:spTree>
    <p:extLst>
      <p:ext uri="{BB962C8B-B14F-4D97-AF65-F5344CB8AC3E}">
        <p14:creationId xmlns:p14="http://schemas.microsoft.com/office/powerpoint/2010/main" val="248154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Tuesday, February 2, 20XX</a:t>
            </a:r>
            <a:endParaRPr lang="en-US" dirty="0"/>
          </a:p>
        </p:txBody>
      </p:sp>
      <p:sp>
        <p:nvSpPr>
          <p:cNvPr id="5" name="Footer Placeholder 4"/>
          <p:cNvSpPr>
            <a:spLocks noGrp="1"/>
          </p:cNvSpPr>
          <p:nvPr>
            <p:ph type="ftr" sz="quarter" idx="11"/>
          </p:nvPr>
        </p:nvSpPr>
        <p:spPr/>
        <p:txBody>
          <a:bodyPr/>
          <a:lstStyle/>
          <a:p>
            <a:r>
              <a:rPr lang="en-US"/>
              <a:t>Sample Footer Text</a:t>
            </a:r>
          </a:p>
        </p:txBody>
      </p:sp>
      <p:sp>
        <p:nvSpPr>
          <p:cNvPr id="6" name="Slide Number Placeholder 5"/>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195491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Tuesday, February 2, 20XX</a:t>
            </a:r>
            <a:endParaRPr lang="en-US" dirty="0"/>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7" name="Slide Number Placeholder 6"/>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3180041915"/>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Tuesday, February 2, 20XX</a:t>
            </a:r>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708281356"/>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Tuesday, February 2, 20XX</a:t>
            </a:r>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780341821"/>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Tuesday, February 2, 20XX</a:t>
            </a:r>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1450828936"/>
      </p:ext>
    </p:extLst>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r>
              <a:rPr lang="en-US"/>
              <a:t>Tuesday, February 2, 20XX</a:t>
            </a:r>
            <a:endParaRPr lang="en-US" dirty="0"/>
          </a:p>
        </p:txBody>
      </p:sp>
      <p:sp>
        <p:nvSpPr>
          <p:cNvPr id="4"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471374167"/>
      </p:ext>
    </p:extLst>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r>
              <a:rPr lang="en-US"/>
              <a:t>Tuesday, February 2, 20XX</a:t>
            </a:r>
            <a:endParaRPr lang="en-US" dirty="0"/>
          </a:p>
        </p:txBody>
      </p:sp>
      <p:sp>
        <p:nvSpPr>
          <p:cNvPr id="4"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1908531082"/>
      </p:ext>
    </p:extLst>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Tuesday, February 2, 20XX</a:t>
            </a:r>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952756217"/>
      </p:ext>
    </p:extLst>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Tuesday, February 2, 20XX</a:t>
            </a:r>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303673519"/>
      </p:ext>
    </p:extLst>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E68F591-F3C7-4872-BBA0-0693794F4F11}"/>
              </a:ext>
            </a:extLst>
          </p:cNvPr>
          <p:cNvSpPr>
            <a:spLocks noGrp="1"/>
          </p:cNvSpPr>
          <p:nvPr>
            <p:ph type="ctrTitle" hasCustomPrompt="1"/>
          </p:nvPr>
        </p:nvSpPr>
        <p:spPr>
          <a:xfrm>
            <a:off x="7999414" y="1051551"/>
            <a:ext cx="3565524" cy="2384898"/>
          </a:xfrm>
        </p:spPr>
        <p:txBody>
          <a:bodyPr anchor="b" anchorCtr="0">
            <a:noAutofit/>
          </a:bodyPr>
          <a:lstStyle/>
          <a:p>
            <a:r>
              <a:rPr lang="en-US" sz="4800" dirty="0"/>
              <a:t>3DFloat</a:t>
            </a:r>
          </a:p>
        </p:txBody>
      </p:sp>
      <p:sp>
        <p:nvSpPr>
          <p:cNvPr id="14" name="Picture Placeholder 13">
            <a:extLst>
              <a:ext uri="{FF2B5EF4-FFF2-40B4-BE49-F238E27FC236}">
                <a16:creationId xmlns:a16="http://schemas.microsoft.com/office/drawing/2014/main" id="{967766A8-18D5-4391-8DB7-7BFF6427636C}"/>
              </a:ext>
            </a:extLst>
          </p:cNvPr>
          <p:cNvSpPr>
            <a:spLocks noGrp="1"/>
          </p:cNvSpPr>
          <p:nvPr>
            <p:ph type="pic" sz="quarter" idx="13"/>
          </p:nvPr>
        </p:nvSpPr>
        <p:spPr>
          <a:xfrm>
            <a:off x="0" y="0"/>
            <a:ext cx="7452360" cy="6858000"/>
          </a:xfrm>
          <a:solidFill>
            <a:schemeClr val="accent5"/>
          </a:solidFill>
        </p:spPr>
        <p:txBody>
          <a:bodyPr>
            <a:noAutofit/>
          </a:bodyPr>
          <a:lstStyle/>
          <a:p>
            <a:r>
              <a:rPr lang="en-US"/>
              <a:t>Click icon to add picture</a:t>
            </a:r>
          </a:p>
        </p:txBody>
      </p:sp>
      <p:sp>
        <p:nvSpPr>
          <p:cNvPr id="8" name="Oval 7">
            <a:extLst>
              <a:ext uri="{FF2B5EF4-FFF2-40B4-BE49-F238E27FC236}">
                <a16:creationId xmlns:a16="http://schemas.microsoft.com/office/drawing/2014/main" id="{938AD48E-7D67-4BE9-97B6-DB64DE5253B9}"/>
              </a:ext>
              <a:ext uri="{C183D7F6-B498-43B3-948B-1728B52AA6E4}">
                <adec:decorative xmlns:adec="http://schemas.microsoft.com/office/drawing/2017/decorative" val="1"/>
              </a:ext>
            </a:extLst>
          </p:cNvPr>
          <p:cNvSpPr>
            <a:spLocks noChangeAspect="1"/>
          </p:cNvSpPr>
          <p:nvPr userDrawn="1"/>
        </p:nvSpPr>
        <p:spPr>
          <a:xfrm>
            <a:off x="7999413" y="445272"/>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9" name="Group 8">
            <a:extLst>
              <a:ext uri="{FF2B5EF4-FFF2-40B4-BE49-F238E27FC236}">
                <a16:creationId xmlns:a16="http://schemas.microsoft.com/office/drawing/2014/main" id="{EB6FF8E2-165B-49EB-8120-14190F9491BC}"/>
              </a:ext>
              <a:ext uri="{C183D7F6-B498-43B3-948B-1728B52AA6E4}">
                <adec:decorative xmlns:adec="http://schemas.microsoft.com/office/drawing/2017/decorative" val="1"/>
              </a:ext>
            </a:extLst>
          </p:cNvPr>
          <p:cNvGrpSpPr/>
          <p:nvPr userDrawn="1"/>
        </p:nvGrpSpPr>
        <p:grpSpPr>
          <a:xfrm rot="5400000">
            <a:off x="10915300" y="5534727"/>
            <a:ext cx="667802" cy="631474"/>
            <a:chOff x="10478914" y="1506691"/>
            <a:chExt cx="667802" cy="631474"/>
          </a:xfrm>
        </p:grpSpPr>
        <p:sp>
          <p:nvSpPr>
            <p:cNvPr id="10" name="Freeform: Shape 9">
              <a:extLst>
                <a:ext uri="{FF2B5EF4-FFF2-40B4-BE49-F238E27FC236}">
                  <a16:creationId xmlns:a16="http://schemas.microsoft.com/office/drawing/2014/main" id="{79B763A7-EE7D-4306-8306-01E8C86E6350}"/>
                </a:ext>
              </a:extLst>
            </p:cNvPr>
            <p:cNvSpPr>
              <a:spLocks noChangeAspect="1"/>
            </p:cNvSpPr>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Oval 10">
              <a:extLst>
                <a:ext uri="{FF2B5EF4-FFF2-40B4-BE49-F238E27FC236}">
                  <a16:creationId xmlns:a16="http://schemas.microsoft.com/office/drawing/2014/main" id="{4B3A935F-6844-4FCE-B0AE-5492715A58F1}"/>
                </a:ext>
              </a:extLst>
            </p:cNvPr>
            <p:cNvSpPr/>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3" name="Text Placeholder 2">
            <a:extLst>
              <a:ext uri="{FF2B5EF4-FFF2-40B4-BE49-F238E27FC236}">
                <a16:creationId xmlns:a16="http://schemas.microsoft.com/office/drawing/2014/main" id="{5B16EB97-6E8A-4B50-8701-7CB158044DCA}"/>
              </a:ext>
            </a:extLst>
          </p:cNvPr>
          <p:cNvSpPr>
            <a:spLocks noGrp="1"/>
          </p:cNvSpPr>
          <p:nvPr>
            <p:ph type="body" sz="quarter" idx="14"/>
          </p:nvPr>
        </p:nvSpPr>
        <p:spPr>
          <a:xfrm>
            <a:off x="7999413" y="3568700"/>
            <a:ext cx="3565524" cy="1731963"/>
          </a:xfrm>
        </p:spPr>
        <p:txBody>
          <a:bodyPr>
            <a:noAutofit/>
          </a:bodyPr>
          <a:lstStyle>
            <a:lvl1pPr>
              <a:buNone/>
              <a:defRPr sz="2000"/>
            </a:lvl1pPr>
            <a:lvl2pPr>
              <a:buNone/>
              <a:defRPr sz="2000"/>
            </a:lvl2pPr>
            <a:lvl3pPr>
              <a:buNone/>
              <a:defRPr sz="2000"/>
            </a:lvl3pPr>
            <a:lvl4pPr>
              <a:buNone/>
              <a:defRPr sz="2000"/>
            </a:lvl4pPr>
            <a:lvl5pPr>
              <a:buNone/>
              <a:defRPr sz="2000"/>
            </a:lvl5pPr>
          </a:lstStyle>
          <a:p>
            <a:pPr lvl="0"/>
            <a:r>
              <a:rPr lang="en-US"/>
              <a:t>Click to edit Master text styles</a:t>
            </a:r>
          </a:p>
        </p:txBody>
      </p:sp>
    </p:spTree>
    <p:extLst>
      <p:ext uri="{BB962C8B-B14F-4D97-AF65-F5344CB8AC3E}">
        <p14:creationId xmlns:p14="http://schemas.microsoft.com/office/powerpoint/2010/main" val="1398077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Agenda">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0923D16-1EC5-4C17-ABA8-B13A1256B36F}"/>
              </a:ext>
            </a:extLst>
          </p:cNvPr>
          <p:cNvSpPr>
            <a:spLocks noGrp="1"/>
          </p:cNvSpPr>
          <p:nvPr>
            <p:ph type="title" hasCustomPrompt="1"/>
          </p:nvPr>
        </p:nvSpPr>
        <p:spPr>
          <a:xfrm>
            <a:off x="550864" y="549275"/>
            <a:ext cx="3565524" cy="1997855"/>
          </a:xfrm>
        </p:spPr>
        <p:txBody>
          <a:bodyPr wrap="square" anchor="b" anchorCtr="0">
            <a:noAutofit/>
          </a:bodyPr>
          <a:lstStyle>
            <a:lvl1pPr>
              <a:defRPr/>
            </a:lvl1pPr>
          </a:lstStyle>
          <a:p>
            <a:r>
              <a:rPr lang="en-US" dirty="0"/>
              <a:t>Click to add title</a:t>
            </a:r>
          </a:p>
        </p:txBody>
      </p:sp>
      <p:sp>
        <p:nvSpPr>
          <p:cNvPr id="7" name="Content Placeholder 2">
            <a:extLst>
              <a:ext uri="{FF2B5EF4-FFF2-40B4-BE49-F238E27FC236}">
                <a16:creationId xmlns:a16="http://schemas.microsoft.com/office/drawing/2014/main" id="{50294D8B-CF64-4C26-8C78-57A375E7D33B}"/>
              </a:ext>
            </a:extLst>
          </p:cNvPr>
          <p:cNvSpPr>
            <a:spLocks noGrp="1"/>
          </p:cNvSpPr>
          <p:nvPr>
            <p:ph idx="1" hasCustomPrompt="1"/>
          </p:nvPr>
        </p:nvSpPr>
        <p:spPr>
          <a:xfrm>
            <a:off x="550863" y="2677306"/>
            <a:ext cx="3565525" cy="3415519"/>
          </a:xfrm>
        </p:spPr>
        <p:txBody>
          <a:bodyPr anchor="t" anchorCtr="0">
            <a:noAutofit/>
          </a:bodyPr>
          <a:lstStyle>
            <a:lvl1pPr>
              <a:buNone/>
              <a:defRPr/>
            </a:lvl1pPr>
          </a:lstStyle>
          <a:p>
            <a:pPr>
              <a:lnSpc>
                <a:spcPct val="120000"/>
              </a:lnSpc>
            </a:pPr>
            <a:r>
              <a:rPr lang="en-US" sz="1600" dirty="0"/>
              <a:t>Click to add text</a:t>
            </a:r>
          </a:p>
        </p:txBody>
      </p:sp>
      <p:sp>
        <p:nvSpPr>
          <p:cNvPr id="17" name="Picture Placeholder 16">
            <a:extLst>
              <a:ext uri="{FF2B5EF4-FFF2-40B4-BE49-F238E27FC236}">
                <a16:creationId xmlns:a16="http://schemas.microsoft.com/office/drawing/2014/main" id="{67BCF456-426F-435B-8DF0-A32A44F5A889}"/>
              </a:ext>
            </a:extLst>
          </p:cNvPr>
          <p:cNvSpPr>
            <a:spLocks noGrp="1"/>
          </p:cNvSpPr>
          <p:nvPr>
            <p:ph type="pic" sz="quarter" idx="13"/>
          </p:nvPr>
        </p:nvSpPr>
        <p:spPr>
          <a:xfrm>
            <a:off x="5208928" y="1596771"/>
            <a:ext cx="3448558" cy="3448558"/>
          </a:xfrm>
          <a:custGeom>
            <a:avLst/>
            <a:gdLst>
              <a:gd name="connsiteX0" fmla="*/ 1724279 w 3448558"/>
              <a:gd name="connsiteY0" fmla="*/ 0 h 3448558"/>
              <a:gd name="connsiteX1" fmla="*/ 3448558 w 3448558"/>
              <a:gd name="connsiteY1" fmla="*/ 1724279 h 3448558"/>
              <a:gd name="connsiteX2" fmla="*/ 1724279 w 3448558"/>
              <a:gd name="connsiteY2" fmla="*/ 3448558 h 3448558"/>
              <a:gd name="connsiteX3" fmla="*/ 0 w 3448558"/>
              <a:gd name="connsiteY3" fmla="*/ 1724279 h 3448558"/>
              <a:gd name="connsiteX4" fmla="*/ 1724279 w 3448558"/>
              <a:gd name="connsiteY4" fmla="*/ 0 h 3448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8558" h="3448558">
                <a:moveTo>
                  <a:pt x="1724279" y="0"/>
                </a:moveTo>
                <a:cubicBezTo>
                  <a:pt x="2676572" y="0"/>
                  <a:pt x="3448558" y="771986"/>
                  <a:pt x="3448558" y="1724279"/>
                </a:cubicBezTo>
                <a:cubicBezTo>
                  <a:pt x="3448558" y="2676572"/>
                  <a:pt x="2676572" y="3448558"/>
                  <a:pt x="1724279" y="3448558"/>
                </a:cubicBezTo>
                <a:cubicBezTo>
                  <a:pt x="771986" y="3448558"/>
                  <a:pt x="0" y="2676572"/>
                  <a:pt x="0" y="1724279"/>
                </a:cubicBezTo>
                <a:cubicBezTo>
                  <a:pt x="0" y="771986"/>
                  <a:pt x="771986" y="0"/>
                  <a:pt x="1724279" y="0"/>
                </a:cubicBezTo>
                <a:close/>
              </a:path>
            </a:pathLst>
          </a:custGeom>
          <a:solidFill>
            <a:schemeClr val="accent5"/>
          </a:solidFill>
        </p:spPr>
        <p:txBody>
          <a:bodyPr wrap="square">
            <a:noAutofit/>
          </a:bodyPr>
          <a:lstStyle/>
          <a:p>
            <a:r>
              <a:rPr lang="en-US"/>
              <a:t>Click icon to add picture</a:t>
            </a:r>
          </a:p>
        </p:txBody>
      </p:sp>
      <p:sp>
        <p:nvSpPr>
          <p:cNvPr id="22" name="Picture Placeholder 21">
            <a:extLst>
              <a:ext uri="{FF2B5EF4-FFF2-40B4-BE49-F238E27FC236}">
                <a16:creationId xmlns:a16="http://schemas.microsoft.com/office/drawing/2014/main" id="{4813A609-7079-46D5-9C1D-52004ABDAC9D}"/>
              </a:ext>
            </a:extLst>
          </p:cNvPr>
          <p:cNvSpPr>
            <a:spLocks noGrp="1"/>
          </p:cNvSpPr>
          <p:nvPr>
            <p:ph type="pic" sz="quarter" idx="14"/>
          </p:nvPr>
        </p:nvSpPr>
        <p:spPr>
          <a:xfrm>
            <a:off x="8918575" y="596392"/>
            <a:ext cx="2263776" cy="2263776"/>
          </a:xfrm>
          <a:custGeom>
            <a:avLst/>
            <a:gdLst>
              <a:gd name="connsiteX0" fmla="*/ 1131888 w 2263776"/>
              <a:gd name="connsiteY0" fmla="*/ 0 h 2263776"/>
              <a:gd name="connsiteX1" fmla="*/ 2263776 w 2263776"/>
              <a:gd name="connsiteY1" fmla="*/ 1131888 h 2263776"/>
              <a:gd name="connsiteX2" fmla="*/ 1131888 w 2263776"/>
              <a:gd name="connsiteY2" fmla="*/ 2263776 h 2263776"/>
              <a:gd name="connsiteX3" fmla="*/ 0 w 2263776"/>
              <a:gd name="connsiteY3" fmla="*/ 1131888 h 2263776"/>
              <a:gd name="connsiteX4" fmla="*/ 1131888 w 2263776"/>
              <a:gd name="connsiteY4" fmla="*/ 0 h 22637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3776" h="2263776">
                <a:moveTo>
                  <a:pt x="1131888" y="0"/>
                </a:moveTo>
                <a:cubicBezTo>
                  <a:pt x="1757012" y="0"/>
                  <a:pt x="2263776" y="506764"/>
                  <a:pt x="2263776" y="1131888"/>
                </a:cubicBezTo>
                <a:cubicBezTo>
                  <a:pt x="2263776" y="1757012"/>
                  <a:pt x="1757012" y="2263776"/>
                  <a:pt x="1131888" y="2263776"/>
                </a:cubicBezTo>
                <a:cubicBezTo>
                  <a:pt x="506764" y="2263776"/>
                  <a:pt x="0" y="1757012"/>
                  <a:pt x="0" y="1131888"/>
                </a:cubicBezTo>
                <a:cubicBezTo>
                  <a:pt x="0" y="506764"/>
                  <a:pt x="506764" y="0"/>
                  <a:pt x="1131888" y="0"/>
                </a:cubicBezTo>
                <a:close/>
              </a:path>
            </a:pathLst>
          </a:custGeom>
          <a:solidFill>
            <a:schemeClr val="accent5"/>
          </a:solidFill>
        </p:spPr>
        <p:txBody>
          <a:bodyPr wrap="square">
            <a:noAutofit/>
          </a:bodyPr>
          <a:lstStyle/>
          <a:p>
            <a:r>
              <a:rPr lang="en-US"/>
              <a:t>Click icon to add picture</a:t>
            </a:r>
          </a:p>
        </p:txBody>
      </p:sp>
      <p:sp>
        <p:nvSpPr>
          <p:cNvPr id="25" name="Picture Placeholder 24">
            <a:extLst>
              <a:ext uri="{FF2B5EF4-FFF2-40B4-BE49-F238E27FC236}">
                <a16:creationId xmlns:a16="http://schemas.microsoft.com/office/drawing/2014/main" id="{A14F21DF-D5E0-4C6C-BA2C-D69D65DBB18E}"/>
              </a:ext>
            </a:extLst>
          </p:cNvPr>
          <p:cNvSpPr>
            <a:spLocks noGrp="1"/>
          </p:cNvSpPr>
          <p:nvPr>
            <p:ph type="pic" sz="quarter" idx="15"/>
          </p:nvPr>
        </p:nvSpPr>
        <p:spPr>
          <a:xfrm>
            <a:off x="9091612" y="3324733"/>
            <a:ext cx="2936876" cy="2936876"/>
          </a:xfrm>
          <a:custGeom>
            <a:avLst/>
            <a:gdLst>
              <a:gd name="connsiteX0" fmla="*/ 1468438 w 2936876"/>
              <a:gd name="connsiteY0" fmla="*/ 0 h 2936876"/>
              <a:gd name="connsiteX1" fmla="*/ 2936876 w 2936876"/>
              <a:gd name="connsiteY1" fmla="*/ 1468438 h 2936876"/>
              <a:gd name="connsiteX2" fmla="*/ 1468438 w 2936876"/>
              <a:gd name="connsiteY2" fmla="*/ 2936876 h 2936876"/>
              <a:gd name="connsiteX3" fmla="*/ 0 w 2936876"/>
              <a:gd name="connsiteY3" fmla="*/ 1468438 h 2936876"/>
              <a:gd name="connsiteX4" fmla="*/ 1468438 w 2936876"/>
              <a:gd name="connsiteY4" fmla="*/ 0 h 2936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6876" h="2936876">
                <a:moveTo>
                  <a:pt x="1468438" y="0"/>
                </a:moveTo>
                <a:cubicBezTo>
                  <a:pt x="2279434" y="0"/>
                  <a:pt x="2936876" y="657442"/>
                  <a:pt x="2936876" y="1468438"/>
                </a:cubicBezTo>
                <a:cubicBezTo>
                  <a:pt x="2936876" y="2279434"/>
                  <a:pt x="2279434" y="2936876"/>
                  <a:pt x="1468438" y="2936876"/>
                </a:cubicBezTo>
                <a:cubicBezTo>
                  <a:pt x="657442" y="2936876"/>
                  <a:pt x="0" y="2279434"/>
                  <a:pt x="0" y="1468438"/>
                </a:cubicBezTo>
                <a:cubicBezTo>
                  <a:pt x="0" y="657442"/>
                  <a:pt x="657442" y="0"/>
                  <a:pt x="1468438" y="0"/>
                </a:cubicBezTo>
                <a:close/>
              </a:path>
            </a:pathLst>
          </a:custGeom>
          <a:solidFill>
            <a:schemeClr val="accent5"/>
          </a:solidFill>
        </p:spPr>
        <p:txBody>
          <a:bodyPr wrap="square">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6" name="Oval 5">
            <a:extLst>
              <a:ext uri="{FF2B5EF4-FFF2-40B4-BE49-F238E27FC236}">
                <a16:creationId xmlns:a16="http://schemas.microsoft.com/office/drawing/2014/main" id="{92FF63B4-C261-4597-9EE0-811D250B9D21}"/>
              </a:ext>
              <a:ext uri="{C183D7F6-B498-43B3-948B-1728B52AA6E4}">
                <adec:decorative xmlns:adec="http://schemas.microsoft.com/office/drawing/2017/decorative" val="1"/>
              </a:ext>
            </a:extLst>
          </p:cNvPr>
          <p:cNvSpPr>
            <a:spLocks noChangeAspect="1"/>
          </p:cNvSpPr>
          <p:nvPr userDrawn="1"/>
        </p:nvSpPr>
        <p:spPr>
          <a:xfrm>
            <a:off x="6548755" y="850167"/>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0" name="Group 9">
            <a:extLst>
              <a:ext uri="{FF2B5EF4-FFF2-40B4-BE49-F238E27FC236}">
                <a16:creationId xmlns:a16="http://schemas.microsoft.com/office/drawing/2014/main" id="{F92CF088-7F97-4A11-8A81-0EF641F6986F}"/>
              </a:ext>
              <a:ext uri="{C183D7F6-B498-43B3-948B-1728B52AA6E4}">
                <adec:decorative xmlns:adec="http://schemas.microsoft.com/office/drawing/2017/decorative" val="1"/>
              </a:ext>
            </a:extLst>
          </p:cNvPr>
          <p:cNvGrpSpPr/>
          <p:nvPr userDrawn="1"/>
        </p:nvGrpSpPr>
        <p:grpSpPr>
          <a:xfrm>
            <a:off x="5602297" y="5691007"/>
            <a:ext cx="667802" cy="631474"/>
            <a:chOff x="3409557" y="4940429"/>
            <a:chExt cx="667802" cy="631474"/>
          </a:xfrm>
        </p:grpSpPr>
        <p:sp>
          <p:nvSpPr>
            <p:cNvPr id="11" name="Freeform: Shape 10">
              <a:extLst>
                <a:ext uri="{FF2B5EF4-FFF2-40B4-BE49-F238E27FC236}">
                  <a16:creationId xmlns:a16="http://schemas.microsoft.com/office/drawing/2014/main" id="{165B23B7-CE74-4974-ABD8-BFA31D583416}"/>
                </a:ext>
              </a:extLst>
            </p:cNvPr>
            <p:cNvSpPr>
              <a:spLocks noChangeAspect="1"/>
            </p:cNvSpPr>
            <p:nvPr/>
          </p:nvSpPr>
          <p:spPr>
            <a:xfrm rot="8100000">
              <a:off x="3537358" y="4940429"/>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FF99BB1F-6C9D-4972-9EF4-98ACD7BE71E5}"/>
                </a:ext>
              </a:extLst>
            </p:cNvPr>
            <p:cNvSpPr/>
            <p:nvPr/>
          </p:nvSpPr>
          <p:spPr>
            <a:xfrm rot="13500000">
              <a:off x="3544558" y="4858365"/>
              <a:ext cx="270000" cy="540001"/>
            </a:xfrm>
            <a:prstGeom prst="ellipse">
              <a:avLst/>
            </a:prstGeom>
            <a:gradFill>
              <a:gsLst>
                <a:gs pos="100000">
                  <a:schemeClr val="accent1">
                    <a:lumMod val="60000"/>
                    <a:lumOff val="40000"/>
                    <a:alpha val="0"/>
                  </a:schemeClr>
                </a:gs>
                <a:gs pos="0">
                  <a:schemeClr val="bg2">
                    <a:lumMod val="75000"/>
                    <a:lumOff val="25000"/>
                    <a:alpha val="33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spTree>
    <p:extLst>
      <p:ext uri="{BB962C8B-B14F-4D97-AF65-F5344CB8AC3E}">
        <p14:creationId xmlns:p14="http://schemas.microsoft.com/office/powerpoint/2010/main" val="3223735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r>
              <a:rPr lang="en-US"/>
              <a:t>Tuesday, February 2, 20XX</a:t>
            </a:r>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201276542"/>
      </p:ext>
    </p:extLst>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3_Introduction">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458B3A1-C77D-4AFC-B2C8-79520B53C452}"/>
              </a:ext>
            </a:extLst>
          </p:cNvPr>
          <p:cNvSpPr>
            <a:spLocks noGrp="1"/>
          </p:cNvSpPr>
          <p:nvPr>
            <p:ph type="title"/>
          </p:nvPr>
        </p:nvSpPr>
        <p:spPr>
          <a:xfrm>
            <a:off x="550863" y="4507200"/>
            <a:ext cx="4500562" cy="1562959"/>
          </a:xfrm>
        </p:spPr>
        <p:txBody>
          <a:bodyPr wrap="square" anchor="t" anchorCtr="0">
            <a:noAutofit/>
          </a:bodyPr>
          <a:lstStyle/>
          <a:p>
            <a:r>
              <a:rPr lang="en-US"/>
              <a:t>Click to edit Master title style</a:t>
            </a:r>
            <a:endParaRPr lang="en-US" dirty="0"/>
          </a:p>
        </p:txBody>
      </p:sp>
      <p:sp>
        <p:nvSpPr>
          <p:cNvPr id="12" name="Picture Placeholder 11">
            <a:extLst>
              <a:ext uri="{FF2B5EF4-FFF2-40B4-BE49-F238E27FC236}">
                <a16:creationId xmlns:a16="http://schemas.microsoft.com/office/drawing/2014/main" id="{F551DA26-B267-4F28-B4D0-65B3EF6E1112}"/>
              </a:ext>
            </a:extLst>
          </p:cNvPr>
          <p:cNvSpPr>
            <a:spLocks noGrp="1"/>
          </p:cNvSpPr>
          <p:nvPr>
            <p:ph type="pic" sz="quarter" idx="13"/>
          </p:nvPr>
        </p:nvSpPr>
        <p:spPr>
          <a:xfrm>
            <a:off x="0" y="0"/>
            <a:ext cx="3054096" cy="3776472"/>
          </a:xfrm>
          <a:solidFill>
            <a:schemeClr val="accent5"/>
          </a:solidFill>
        </p:spPr>
        <p:txBody>
          <a:bodyPr>
            <a:noAutofit/>
          </a:bodyPr>
          <a:lstStyle/>
          <a:p>
            <a:r>
              <a:rPr lang="en-US"/>
              <a:t>Click icon to add picture</a:t>
            </a:r>
          </a:p>
        </p:txBody>
      </p:sp>
      <p:sp>
        <p:nvSpPr>
          <p:cNvPr id="18" name="Picture Placeholder 11">
            <a:extLst>
              <a:ext uri="{FF2B5EF4-FFF2-40B4-BE49-F238E27FC236}">
                <a16:creationId xmlns:a16="http://schemas.microsoft.com/office/drawing/2014/main" id="{95544A62-DA23-4840-99DE-09AFC8F4DC48}"/>
              </a:ext>
            </a:extLst>
          </p:cNvPr>
          <p:cNvSpPr>
            <a:spLocks noGrp="1"/>
          </p:cNvSpPr>
          <p:nvPr>
            <p:ph type="pic" sz="quarter" idx="14"/>
          </p:nvPr>
        </p:nvSpPr>
        <p:spPr>
          <a:xfrm>
            <a:off x="3054096" y="0"/>
            <a:ext cx="3054096" cy="3776472"/>
          </a:xfrm>
          <a:solidFill>
            <a:schemeClr val="accent5"/>
          </a:solidFill>
        </p:spPr>
        <p:txBody>
          <a:bodyPr>
            <a:noAutofit/>
          </a:bodyPr>
          <a:lstStyle/>
          <a:p>
            <a:r>
              <a:rPr lang="en-US"/>
              <a:t>Click icon to add picture</a:t>
            </a:r>
          </a:p>
        </p:txBody>
      </p:sp>
      <p:sp>
        <p:nvSpPr>
          <p:cNvPr id="19" name="Picture Placeholder 11">
            <a:extLst>
              <a:ext uri="{FF2B5EF4-FFF2-40B4-BE49-F238E27FC236}">
                <a16:creationId xmlns:a16="http://schemas.microsoft.com/office/drawing/2014/main" id="{0C91AF30-C5BB-4601-BDEB-E60C93A16933}"/>
              </a:ext>
            </a:extLst>
          </p:cNvPr>
          <p:cNvSpPr>
            <a:spLocks noGrp="1"/>
          </p:cNvSpPr>
          <p:nvPr>
            <p:ph type="pic" sz="quarter" idx="15"/>
          </p:nvPr>
        </p:nvSpPr>
        <p:spPr>
          <a:xfrm>
            <a:off x="6083808" y="0"/>
            <a:ext cx="3054096" cy="3776472"/>
          </a:xfrm>
          <a:solidFill>
            <a:schemeClr val="accent5"/>
          </a:solidFill>
        </p:spPr>
        <p:txBody>
          <a:bodyPr>
            <a:noAutofit/>
          </a:bodyPr>
          <a:lstStyle/>
          <a:p>
            <a:r>
              <a:rPr lang="en-US"/>
              <a:t>Click icon to add picture</a:t>
            </a:r>
          </a:p>
        </p:txBody>
      </p:sp>
      <p:sp>
        <p:nvSpPr>
          <p:cNvPr id="20" name="Picture Placeholder 11">
            <a:extLst>
              <a:ext uri="{FF2B5EF4-FFF2-40B4-BE49-F238E27FC236}">
                <a16:creationId xmlns:a16="http://schemas.microsoft.com/office/drawing/2014/main" id="{5B625AA5-EA5B-4115-A461-DA2C7087D83E}"/>
              </a:ext>
            </a:extLst>
          </p:cNvPr>
          <p:cNvSpPr>
            <a:spLocks noGrp="1"/>
          </p:cNvSpPr>
          <p:nvPr>
            <p:ph type="pic" sz="quarter" idx="16"/>
          </p:nvPr>
        </p:nvSpPr>
        <p:spPr>
          <a:xfrm>
            <a:off x="9137904" y="0"/>
            <a:ext cx="3054096" cy="3776472"/>
          </a:xfrm>
          <a:solidFill>
            <a:schemeClr val="accent5"/>
          </a:solidFill>
        </p:spPr>
        <p:txBody>
          <a:bodyPr>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1" name="Content Placeholder 6">
            <a:extLst>
              <a:ext uri="{FF2B5EF4-FFF2-40B4-BE49-F238E27FC236}">
                <a16:creationId xmlns:a16="http://schemas.microsoft.com/office/drawing/2014/main" id="{1B1AE41C-3196-4E6F-A3A8-313A92677FF3}"/>
              </a:ext>
            </a:extLst>
          </p:cNvPr>
          <p:cNvSpPr>
            <a:spLocks noGrp="1"/>
          </p:cNvSpPr>
          <p:nvPr>
            <p:ph sz="quarter" idx="15"/>
          </p:nvPr>
        </p:nvSpPr>
        <p:spPr>
          <a:xfrm>
            <a:off x="5262411" y="4508500"/>
            <a:ext cx="6221412" cy="1563688"/>
          </a:xfrm>
        </p:spPr>
        <p:txBody>
          <a:bodyPr>
            <a:noAutofit/>
          </a:bodyPr>
          <a:lstStyle>
            <a:lvl1pPr marL="228600" indent="-228600">
              <a:lnSpc>
                <a:spcPct val="100000"/>
              </a:lnSpc>
              <a:buFont typeface="Arial" panose="020B0604020202020204" pitchFamily="34" charset="0"/>
              <a:buChar char="•"/>
              <a:defRPr sz="2000"/>
            </a:lvl1pPr>
            <a:lvl2pPr>
              <a:buNone/>
              <a:defRPr sz="1900"/>
            </a:lvl2pPr>
            <a:lvl3pPr>
              <a:buNone/>
              <a:defRPr sz="1900"/>
            </a:lvl3pPr>
            <a:lvl4pPr>
              <a:buNone/>
              <a:defRPr sz="1900"/>
            </a:lvl4pPr>
            <a:lvl5pPr>
              <a:buNone/>
              <a:defRPr sz="1900"/>
            </a:lvl5pPr>
          </a:lstStyle>
          <a:p>
            <a:pPr lvl="0"/>
            <a:r>
              <a:rPr lang="en-US"/>
              <a:t>Click to edit Master text styles</a:t>
            </a:r>
          </a:p>
        </p:txBody>
      </p:sp>
    </p:spTree>
    <p:extLst>
      <p:ext uri="{BB962C8B-B14F-4D97-AF65-F5344CB8AC3E}">
        <p14:creationId xmlns:p14="http://schemas.microsoft.com/office/powerpoint/2010/main" val="32000290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4_Section break">
    <p:bg>
      <p:bgRef idx="1001">
        <a:schemeClr val="bg1"/>
      </p:bgRef>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75B2FBE-0C5C-48AA-8D7F-9D5B7373CC9A}"/>
              </a:ext>
            </a:extLst>
          </p:cNvPr>
          <p:cNvSpPr>
            <a:spLocks noGrp="1"/>
          </p:cNvSpPr>
          <p:nvPr>
            <p:ph type="pic" sz="quarter" idx="13"/>
          </p:nvPr>
        </p:nvSpPr>
        <p:spPr>
          <a:xfrm>
            <a:off x="0" y="0"/>
            <a:ext cx="12192000" cy="6858000"/>
          </a:xfrm>
          <a:solidFill>
            <a:schemeClr val="accent5"/>
          </a:solidFill>
        </p:spPr>
        <p:txBody>
          <a:bodyPr/>
          <a:lstStyle/>
          <a:p>
            <a:r>
              <a:rPr lang="en-US"/>
              <a:t>Click icon to add picture</a:t>
            </a:r>
          </a:p>
        </p:txBody>
      </p:sp>
      <p:sp>
        <p:nvSpPr>
          <p:cNvPr id="4" name="Date Placeholder 3">
            <a:extLst>
              <a:ext uri="{FF2B5EF4-FFF2-40B4-BE49-F238E27FC236}">
                <a16:creationId xmlns:a16="http://schemas.microsoft.com/office/drawing/2014/main" id="{56403DDF-462A-45CE-931B-010AB4F73C3F}"/>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id="{39E10702-2ACF-4768-9E91-8CB87B89594D}"/>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13" name="Rectangle 12">
            <a:extLst>
              <a:ext uri="{FF2B5EF4-FFF2-40B4-BE49-F238E27FC236}">
                <a16:creationId xmlns:a16="http://schemas.microsoft.com/office/drawing/2014/main" id="{80517979-166D-4AAA-ABBC-0C3E5C2ECF37}"/>
              </a:ext>
              <a:ext uri="{C183D7F6-B498-43B3-948B-1728B52AA6E4}">
                <adec:decorative xmlns:adec="http://schemas.microsoft.com/office/drawing/2017/decorative" val="1"/>
              </a:ext>
            </a:extLst>
          </p:cNvPr>
          <p:cNvSpPr/>
          <p:nvPr userDrawn="1"/>
        </p:nvSpPr>
        <p:spPr>
          <a:xfrm>
            <a:off x="0" y="5773729"/>
            <a:ext cx="12192000" cy="1084271"/>
          </a:xfrm>
          <a:prstGeom prst="rect">
            <a:avLst/>
          </a:prstGeom>
          <a:gradFill flip="none" rotWithShape="1">
            <a:gsLst>
              <a:gs pos="90000">
                <a:schemeClr val="bg2">
                  <a:alpha val="60000"/>
                </a:schemeClr>
              </a:gs>
              <a:gs pos="28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E111559-B769-4E2A-A891-97B3C4AA6BAC}"/>
              </a:ext>
            </a:extLst>
          </p:cNvPr>
          <p:cNvSpPr/>
          <p:nvPr userDrawn="1"/>
        </p:nvSpPr>
        <p:spPr>
          <a:xfrm rot="10800000">
            <a:off x="0" y="-3"/>
            <a:ext cx="9000000" cy="6857998"/>
          </a:xfrm>
          <a:prstGeom prst="rect">
            <a:avLst/>
          </a:prstGeom>
          <a:gradFill flip="none" rotWithShape="1">
            <a:gsLst>
              <a:gs pos="50000">
                <a:schemeClr val="bg2">
                  <a:alpha val="60000"/>
                </a:schemeClr>
              </a:gs>
              <a:gs pos="0">
                <a:schemeClr val="bg2">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a:extLst>
              <a:ext uri="{FF2B5EF4-FFF2-40B4-BE49-F238E27FC236}">
                <a16:creationId xmlns:a16="http://schemas.microsoft.com/office/drawing/2014/main" id="{754E1219-253E-4FEF-A576-83857F44BA01}"/>
              </a:ext>
            </a:extLst>
          </p:cNvPr>
          <p:cNvSpPr>
            <a:spLocks noGrp="1"/>
          </p:cNvSpPr>
          <p:nvPr>
            <p:ph type="ctrTitle"/>
          </p:nvPr>
        </p:nvSpPr>
        <p:spPr>
          <a:xfrm>
            <a:off x="550863" y="549275"/>
            <a:ext cx="5437187" cy="2986234"/>
          </a:xfrm>
        </p:spPr>
        <p:txBody>
          <a:bodyPr anchor="b" anchorCtr="0">
            <a:noAutofit/>
          </a:bodyPr>
          <a:lstStyle>
            <a:lvl1pPr>
              <a:defRPr sz="6400"/>
            </a:lvl1pPr>
          </a:lstStyle>
          <a:p>
            <a:r>
              <a:rPr lang="en-US"/>
              <a:t>Click to edit Master title style</a:t>
            </a:r>
            <a:endParaRPr lang="en-US" dirty="0"/>
          </a:p>
        </p:txBody>
      </p:sp>
      <p:sp>
        <p:nvSpPr>
          <p:cNvPr id="16" name="Subtitle 2">
            <a:extLst>
              <a:ext uri="{FF2B5EF4-FFF2-40B4-BE49-F238E27FC236}">
                <a16:creationId xmlns:a16="http://schemas.microsoft.com/office/drawing/2014/main" id="{93411FC5-0B5A-4566-9984-827485AF9265}"/>
              </a:ext>
            </a:extLst>
          </p:cNvPr>
          <p:cNvSpPr>
            <a:spLocks noGrp="1"/>
          </p:cNvSpPr>
          <p:nvPr>
            <p:ph type="subTitle" idx="1"/>
          </p:nvPr>
        </p:nvSpPr>
        <p:spPr>
          <a:xfrm>
            <a:off x="550863" y="3816724"/>
            <a:ext cx="5437187" cy="2265216"/>
          </a:xfrm>
        </p:spPr>
        <p:txBody>
          <a:bodyPr>
            <a:noAutofit/>
          </a:bodyPr>
          <a:lstStyle>
            <a:lvl1pPr>
              <a:buNone/>
              <a:defRPr sz="2400"/>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Tree>
    <p:extLst>
      <p:ext uri="{BB962C8B-B14F-4D97-AF65-F5344CB8AC3E}">
        <p14:creationId xmlns:p14="http://schemas.microsoft.com/office/powerpoint/2010/main" val="3275449906"/>
      </p:ext>
    </p:extLst>
  </p:cSld>
  <p:clrMapOvr>
    <a:overrideClrMapping bg1="dk1" tx1="lt1" bg2="dk2"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3_Closing">
    <p:spTree>
      <p:nvGrpSpPr>
        <p:cNvPr id="1" name=""/>
        <p:cNvGrpSpPr/>
        <p:nvPr/>
      </p:nvGrpSpPr>
      <p:grpSpPr>
        <a:xfrm>
          <a:off x="0" y="0"/>
          <a:ext cx="0" cy="0"/>
          <a:chOff x="0" y="0"/>
          <a:chExt cx="0" cy="0"/>
        </a:xfrm>
      </p:grpSpPr>
      <p:sp>
        <p:nvSpPr>
          <p:cNvPr id="28" name="Title 1">
            <a:extLst>
              <a:ext uri="{FF2B5EF4-FFF2-40B4-BE49-F238E27FC236}">
                <a16:creationId xmlns:a16="http://schemas.microsoft.com/office/drawing/2014/main" id="{97246E34-E6EE-4BF3-A0D3-A20868B5A594}"/>
              </a:ext>
            </a:extLst>
          </p:cNvPr>
          <p:cNvSpPr>
            <a:spLocks noGrp="1"/>
          </p:cNvSpPr>
          <p:nvPr>
            <p:ph type="ctrTitle"/>
          </p:nvPr>
        </p:nvSpPr>
        <p:spPr>
          <a:xfrm>
            <a:off x="550863" y="549275"/>
            <a:ext cx="5437187" cy="2986234"/>
          </a:xfrm>
        </p:spPr>
        <p:txBody>
          <a:bodyPr anchor="b" anchorCtr="0">
            <a:noAutofit/>
          </a:bodyPr>
          <a:lstStyle/>
          <a:p>
            <a:r>
              <a:rPr lang="en-US"/>
              <a:t>Click to edit Master title style</a:t>
            </a:r>
            <a:endParaRPr lang="en-US" dirty="0"/>
          </a:p>
        </p:txBody>
      </p:sp>
      <p:sp>
        <p:nvSpPr>
          <p:cNvPr id="31" name="Subtitle 2">
            <a:extLst>
              <a:ext uri="{FF2B5EF4-FFF2-40B4-BE49-F238E27FC236}">
                <a16:creationId xmlns:a16="http://schemas.microsoft.com/office/drawing/2014/main" id="{45BE5FFB-47D1-4474-B6CA-C3C936DF285E}"/>
              </a:ext>
            </a:extLst>
          </p:cNvPr>
          <p:cNvSpPr>
            <a:spLocks noGrp="1"/>
          </p:cNvSpPr>
          <p:nvPr>
            <p:ph type="subTitle" idx="1"/>
          </p:nvPr>
        </p:nvSpPr>
        <p:spPr>
          <a:xfrm>
            <a:off x="550863" y="3827610"/>
            <a:ext cx="5437187" cy="2265216"/>
          </a:xfrm>
        </p:spPr>
        <p:txBody>
          <a:bodyPr>
            <a:noAutofit/>
          </a:bodyPr>
          <a:lstStyle>
            <a:lvl1pPr>
              <a:buNone/>
              <a:defRPr sz="2400"/>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
        <p:nvSpPr>
          <p:cNvPr id="40" name="Picture Placeholder 39">
            <a:extLst>
              <a:ext uri="{FF2B5EF4-FFF2-40B4-BE49-F238E27FC236}">
                <a16:creationId xmlns:a16="http://schemas.microsoft.com/office/drawing/2014/main" id="{008D9209-1A62-4AC3-BF92-94348A9BC06B}"/>
              </a:ext>
            </a:extLst>
          </p:cNvPr>
          <p:cNvSpPr>
            <a:spLocks noGrp="1"/>
          </p:cNvSpPr>
          <p:nvPr>
            <p:ph type="pic" sz="quarter" idx="15"/>
          </p:nvPr>
        </p:nvSpPr>
        <p:spPr>
          <a:xfrm>
            <a:off x="6556248" y="548640"/>
            <a:ext cx="5084064" cy="2880360"/>
          </a:xfrm>
          <a:solidFill>
            <a:schemeClr val="accent5"/>
          </a:solidFill>
        </p:spPr>
        <p:txBody>
          <a:bodyPr>
            <a:noAutofit/>
          </a:bodyPr>
          <a:lstStyle/>
          <a:p>
            <a:r>
              <a:rPr lang="en-US"/>
              <a:t>Click icon to add picture</a:t>
            </a:r>
            <a:endParaRPr lang="en-US" dirty="0"/>
          </a:p>
        </p:txBody>
      </p:sp>
      <p:sp>
        <p:nvSpPr>
          <p:cNvPr id="42" name="Picture Placeholder 41">
            <a:extLst>
              <a:ext uri="{FF2B5EF4-FFF2-40B4-BE49-F238E27FC236}">
                <a16:creationId xmlns:a16="http://schemas.microsoft.com/office/drawing/2014/main" id="{FADBFB6B-1787-4549-91B6-D748C66B13C6}"/>
              </a:ext>
            </a:extLst>
          </p:cNvPr>
          <p:cNvSpPr>
            <a:spLocks noGrp="1"/>
          </p:cNvSpPr>
          <p:nvPr>
            <p:ph type="pic" sz="quarter" idx="16"/>
          </p:nvPr>
        </p:nvSpPr>
        <p:spPr>
          <a:xfrm>
            <a:off x="6556248" y="3429000"/>
            <a:ext cx="5084064" cy="2880360"/>
          </a:xfrm>
          <a:solidFill>
            <a:schemeClr val="accent5"/>
          </a:solidFill>
        </p:spPr>
        <p:txBody>
          <a:bodyPr>
            <a:noAutofit/>
          </a:bodyPr>
          <a:lstStyle/>
          <a:p>
            <a:r>
              <a:rPr lang="en-US"/>
              <a:t>Click icon to add picture</a:t>
            </a:r>
          </a:p>
        </p:txBody>
      </p:sp>
      <p:grpSp>
        <p:nvGrpSpPr>
          <p:cNvPr id="43" name="Group 42">
            <a:extLst>
              <a:ext uri="{FF2B5EF4-FFF2-40B4-BE49-F238E27FC236}">
                <a16:creationId xmlns:a16="http://schemas.microsoft.com/office/drawing/2014/main" id="{06966E3E-9B30-4375-AC9A-23256CC87D25}"/>
              </a:ext>
              <a:ext uri="{C183D7F6-B498-43B3-948B-1728B52AA6E4}">
                <adec:decorative xmlns:adec="http://schemas.microsoft.com/office/drawing/2017/decorative" val="1"/>
              </a:ext>
            </a:extLst>
          </p:cNvPr>
          <p:cNvGrpSpPr/>
          <p:nvPr userDrawn="1"/>
        </p:nvGrpSpPr>
        <p:grpSpPr>
          <a:xfrm>
            <a:off x="11161347" y="125399"/>
            <a:ext cx="1404698" cy="1155641"/>
            <a:chOff x="11161347" y="125399"/>
            <a:chExt cx="1404698" cy="1155641"/>
          </a:xfrm>
        </p:grpSpPr>
        <p:sp>
          <p:nvSpPr>
            <p:cNvPr id="44" name="Freeform: Shape 43">
              <a:extLst>
                <a:ext uri="{FF2B5EF4-FFF2-40B4-BE49-F238E27FC236}">
                  <a16:creationId xmlns:a16="http://schemas.microsoft.com/office/drawing/2014/main" id="{4EBBC5A2-A37E-47DF-9230-9A75067F1883}"/>
                </a:ext>
              </a:extLst>
            </p:cNvPr>
            <p:cNvSpPr>
              <a:spLocks noChangeAspect="1"/>
            </p:cNvSpPr>
            <p:nvPr/>
          </p:nvSpPr>
          <p:spPr>
            <a:xfrm rot="18900000">
              <a:off x="11161347" y="125399"/>
              <a:ext cx="1341675" cy="926985"/>
            </a:xfrm>
            <a:custGeom>
              <a:avLst/>
              <a:gdLst>
                <a:gd name="connsiteX0" fmla="*/ 1049126 w 1341675"/>
                <a:gd name="connsiteY0" fmla="*/ 8962 h 926985"/>
                <a:gd name="connsiteX1" fmla="*/ 1341675 w 1341675"/>
                <a:gd name="connsiteY1" fmla="*/ 301511 h 926985"/>
                <a:gd name="connsiteX2" fmla="*/ 1130649 w 1341675"/>
                <a:gd name="connsiteY2" fmla="*/ 512537 h 926985"/>
                <a:gd name="connsiteX3" fmla="*/ 1107397 w 1341675"/>
                <a:gd name="connsiteY3" fmla="*/ 499917 h 926985"/>
                <a:gd name="connsiteX4" fmla="*/ 926985 w 1341675"/>
                <a:gd name="connsiteY4" fmla="*/ 463493 h 926985"/>
                <a:gd name="connsiteX5" fmla="*/ 463493 w 1341675"/>
                <a:gd name="connsiteY5" fmla="*/ 926985 h 926985"/>
                <a:gd name="connsiteX6" fmla="*/ 0 w 1341675"/>
                <a:gd name="connsiteY6" fmla="*/ 926985 h 926985"/>
                <a:gd name="connsiteX7" fmla="*/ 926985 w 1341675"/>
                <a:gd name="connsiteY7" fmla="*/ 0 h 926985"/>
                <a:gd name="connsiteX8" fmla="*/ 1021763 w 1341675"/>
                <a:gd name="connsiteY8" fmla="*/ 4786 h 926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41675" h="926985">
                  <a:moveTo>
                    <a:pt x="1049126" y="8962"/>
                  </a:moveTo>
                  <a:lnTo>
                    <a:pt x="1341675" y="301511"/>
                  </a:lnTo>
                  <a:lnTo>
                    <a:pt x="1130649" y="512537"/>
                  </a:lnTo>
                  <a:lnTo>
                    <a:pt x="1107397" y="499917"/>
                  </a:lnTo>
                  <a:cubicBezTo>
                    <a:pt x="1051945" y="476462"/>
                    <a:pt x="990979" y="463493"/>
                    <a:pt x="926985" y="463493"/>
                  </a:cubicBezTo>
                  <a:cubicBezTo>
                    <a:pt x="671005" y="463493"/>
                    <a:pt x="463493" y="671005"/>
                    <a:pt x="463493" y="926985"/>
                  </a:cubicBezTo>
                  <a:lnTo>
                    <a:pt x="0" y="926985"/>
                  </a:lnTo>
                  <a:cubicBezTo>
                    <a:pt x="0" y="415026"/>
                    <a:pt x="415025" y="0"/>
                    <a:pt x="926985" y="0"/>
                  </a:cubicBezTo>
                  <a:cubicBezTo>
                    <a:pt x="958982" y="0"/>
                    <a:pt x="990601" y="1621"/>
                    <a:pt x="1021763" y="4786"/>
                  </a:cubicBezTo>
                  <a:close/>
                </a:path>
              </a:pathLst>
            </a:custGeom>
            <a:solidFill>
              <a:schemeClr val="bg2"/>
            </a:solidFill>
            <a:ln>
              <a:noFill/>
            </a:ln>
            <a:effectLst>
              <a:innerShdw blurRad="254000" dist="50800" dir="54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45" name="Oval 44">
              <a:extLst>
                <a:ext uri="{FF2B5EF4-FFF2-40B4-BE49-F238E27FC236}">
                  <a16:creationId xmlns:a16="http://schemas.microsoft.com/office/drawing/2014/main" id="{11781B9A-C230-4FFC-90A8-E0571B1DEDA7}"/>
                </a:ext>
              </a:extLst>
            </p:cNvPr>
            <p:cNvSpPr/>
            <p:nvPr/>
          </p:nvSpPr>
          <p:spPr>
            <a:xfrm rot="2700000">
              <a:off x="11798454" y="994196"/>
              <a:ext cx="107098" cy="466589"/>
            </a:xfrm>
            <a:prstGeom prst="ellipse">
              <a:avLst/>
            </a:prstGeom>
            <a:solidFill>
              <a:schemeClr val="bg2"/>
            </a:solidFill>
            <a:ln>
              <a:noFill/>
            </a:ln>
            <a:effectLst>
              <a:innerShdw blurRad="63500" dist="254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6" name="Freeform: Shape 45">
              <a:extLst>
                <a:ext uri="{FF2B5EF4-FFF2-40B4-BE49-F238E27FC236}">
                  <a16:creationId xmlns:a16="http://schemas.microsoft.com/office/drawing/2014/main" id="{3295925C-3570-40F1-B3CE-07D947ED4643}"/>
                </a:ext>
              </a:extLst>
            </p:cNvPr>
            <p:cNvSpPr>
              <a:spLocks noChangeAspect="1"/>
            </p:cNvSpPr>
            <p:nvPr/>
          </p:nvSpPr>
          <p:spPr>
            <a:xfrm rot="18900000">
              <a:off x="11228590" y="129580"/>
              <a:ext cx="1337455" cy="1042921"/>
            </a:xfrm>
            <a:custGeom>
              <a:avLst/>
              <a:gdLst>
                <a:gd name="connsiteX0" fmla="*/ 1084058 w 1337455"/>
                <a:gd name="connsiteY0" fmla="*/ 16081 h 1042921"/>
                <a:gd name="connsiteX1" fmla="*/ 1337455 w 1337455"/>
                <a:gd name="connsiteY1" fmla="*/ 269477 h 1042921"/>
                <a:gd name="connsiteX2" fmla="*/ 1060775 w 1337455"/>
                <a:gd name="connsiteY2" fmla="*/ 546158 h 1042921"/>
                <a:gd name="connsiteX3" fmla="*/ 1020394 w 1337455"/>
                <a:gd name="connsiteY3" fmla="*/ 532055 h 1042921"/>
                <a:gd name="connsiteX4" fmla="*/ 926985 w 1337455"/>
                <a:gd name="connsiteY4" fmla="*/ 521461 h 1042921"/>
                <a:gd name="connsiteX5" fmla="*/ 463492 w 1337455"/>
                <a:gd name="connsiteY5" fmla="*/ 1042921 h 1042921"/>
                <a:gd name="connsiteX6" fmla="*/ 0 w 1337455"/>
                <a:gd name="connsiteY6" fmla="*/ 1042921 h 1042921"/>
                <a:gd name="connsiteX7" fmla="*/ 926984 w 1337455"/>
                <a:gd name="connsiteY7" fmla="*/ 0 h 1042921"/>
                <a:gd name="connsiteX8" fmla="*/ 1021763 w 1337455"/>
                <a:gd name="connsiteY8" fmla="*/ 5384 h 1042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7455" h="1042921">
                  <a:moveTo>
                    <a:pt x="1084058" y="16081"/>
                  </a:moveTo>
                  <a:lnTo>
                    <a:pt x="1337455" y="269477"/>
                  </a:lnTo>
                  <a:lnTo>
                    <a:pt x="1060775" y="546158"/>
                  </a:lnTo>
                  <a:lnTo>
                    <a:pt x="1020394" y="532055"/>
                  </a:lnTo>
                  <a:cubicBezTo>
                    <a:pt x="990222" y="525109"/>
                    <a:pt x="958982" y="521461"/>
                    <a:pt x="926985" y="521461"/>
                  </a:cubicBezTo>
                  <a:cubicBezTo>
                    <a:pt x="671005" y="521461"/>
                    <a:pt x="463493" y="754927"/>
                    <a:pt x="463492" y="1042921"/>
                  </a:cubicBezTo>
                  <a:lnTo>
                    <a:pt x="0" y="1042921"/>
                  </a:lnTo>
                  <a:cubicBezTo>
                    <a:pt x="0" y="466932"/>
                    <a:pt x="415025" y="0"/>
                    <a:pt x="926984" y="0"/>
                  </a:cubicBezTo>
                  <a:cubicBezTo>
                    <a:pt x="958982" y="0"/>
                    <a:pt x="990600" y="1824"/>
                    <a:pt x="1021763" y="5384"/>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grpSp>
      <p:grpSp>
        <p:nvGrpSpPr>
          <p:cNvPr id="15" name="Group 14">
            <a:extLst>
              <a:ext uri="{FF2B5EF4-FFF2-40B4-BE49-F238E27FC236}">
                <a16:creationId xmlns:a16="http://schemas.microsoft.com/office/drawing/2014/main" id="{394664AE-6DC5-428F-9AC4-5A8F67571F72}"/>
              </a:ext>
              <a:ext uri="{C183D7F6-B498-43B3-948B-1728B52AA6E4}">
                <adec:decorative xmlns:adec="http://schemas.microsoft.com/office/drawing/2017/decorative" val="1"/>
              </a:ext>
            </a:extLst>
          </p:cNvPr>
          <p:cNvGrpSpPr/>
          <p:nvPr userDrawn="1"/>
        </p:nvGrpSpPr>
        <p:grpSpPr>
          <a:xfrm>
            <a:off x="594036" y="5610392"/>
            <a:ext cx="667802" cy="631474"/>
            <a:chOff x="10478914" y="1506691"/>
            <a:chExt cx="667802" cy="631474"/>
          </a:xfrm>
        </p:grpSpPr>
        <p:sp>
          <p:nvSpPr>
            <p:cNvPr id="16" name="Freeform: Shape 15">
              <a:extLst>
                <a:ext uri="{FF2B5EF4-FFF2-40B4-BE49-F238E27FC236}">
                  <a16:creationId xmlns:a16="http://schemas.microsoft.com/office/drawing/2014/main" id="{8288F304-7DF7-42FB-BD6F-D575128A1DDE}"/>
                </a:ext>
              </a:extLst>
            </p:cNvPr>
            <p:cNvSpPr>
              <a:spLocks noChangeAspect="1"/>
            </p:cNvSpPr>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104835D9-7DE9-4DDD-A6C2-1C526822700A}"/>
                </a:ext>
              </a:extLst>
            </p:cNvPr>
            <p:cNvSpPr/>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5" name="Date Placeholder 4">
            <a:extLst>
              <a:ext uri="{FF2B5EF4-FFF2-40B4-BE49-F238E27FC236}">
                <a16:creationId xmlns:a16="http://schemas.microsoft.com/office/drawing/2014/main" id="{E57D2D6F-49E8-4217-A908-2D9E43583589}"/>
              </a:ext>
            </a:extLst>
          </p:cNvPr>
          <p:cNvSpPr>
            <a:spLocks noGrp="1"/>
          </p:cNvSpPr>
          <p:nvPr>
            <p:ph type="dt" sz="half" idx="10"/>
          </p:nvPr>
        </p:nvSpPr>
        <p:spPr/>
        <p:txBody>
          <a:bodyPr>
            <a:noAutofit/>
          </a:bodyPr>
          <a:lstStyle/>
          <a:p>
            <a:r>
              <a:rPr lang="en-US"/>
              <a:t>Tuesday, February 2, 20XX</a:t>
            </a:r>
          </a:p>
        </p:txBody>
      </p:sp>
      <p:sp>
        <p:nvSpPr>
          <p:cNvPr id="6" name="Footer Placeholder 5">
            <a:extLst>
              <a:ext uri="{FF2B5EF4-FFF2-40B4-BE49-F238E27FC236}">
                <a16:creationId xmlns:a16="http://schemas.microsoft.com/office/drawing/2014/main" id="{591C4440-6B8D-4A24-A807-8B1302A3DFAF}"/>
              </a:ext>
            </a:extLst>
          </p:cNvPr>
          <p:cNvSpPr>
            <a:spLocks noGrp="1"/>
          </p:cNvSpPr>
          <p:nvPr>
            <p:ph type="ftr" sz="quarter" idx="11"/>
          </p:nvPr>
        </p:nvSpPr>
        <p:spPr/>
        <p:txBody>
          <a:bodyPr>
            <a:noAutofit/>
          </a:bodyPr>
          <a:lstStyle/>
          <a:p>
            <a:r>
              <a:rPr lang="en-US"/>
              <a:t>Sample Footer Text</a:t>
            </a:r>
          </a:p>
        </p:txBody>
      </p:sp>
      <p:sp>
        <p:nvSpPr>
          <p:cNvPr id="7" name="Slide Number Placeholder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7" name="Oval 16">
            <a:extLst>
              <a:ext uri="{FF2B5EF4-FFF2-40B4-BE49-F238E27FC236}">
                <a16:creationId xmlns:a16="http://schemas.microsoft.com/office/drawing/2014/main" id="{83C43C1C-00B3-40E0-B073-B8C56206D07D}"/>
              </a:ext>
              <a:ext uri="{C183D7F6-B498-43B3-948B-1728B52AA6E4}">
                <adec:decorative xmlns:adec="http://schemas.microsoft.com/office/drawing/2017/decorative" val="1"/>
              </a:ext>
            </a:extLst>
          </p:cNvPr>
          <p:cNvSpPr>
            <a:spLocks noChangeAspect="1"/>
          </p:cNvSpPr>
          <p:nvPr userDrawn="1"/>
        </p:nvSpPr>
        <p:spPr>
          <a:xfrm>
            <a:off x="5303845" y="5427212"/>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431640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5_Section break">
    <p:bg>
      <p:bgRef idx="1001">
        <a:schemeClr val="bg1"/>
      </p:bgRef>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75B2FBE-0C5C-48AA-8D7F-9D5B7373CC9A}"/>
              </a:ext>
            </a:extLst>
          </p:cNvPr>
          <p:cNvSpPr>
            <a:spLocks noGrp="1"/>
          </p:cNvSpPr>
          <p:nvPr>
            <p:ph type="pic" sz="quarter" idx="13"/>
          </p:nvPr>
        </p:nvSpPr>
        <p:spPr>
          <a:xfrm>
            <a:off x="0" y="0"/>
            <a:ext cx="12192000" cy="6858000"/>
          </a:xfrm>
          <a:solidFill>
            <a:schemeClr val="bg2"/>
          </a:solidFill>
        </p:spPr>
        <p:txBody>
          <a:bodyPr/>
          <a:lstStyle/>
          <a:p>
            <a:r>
              <a:rPr lang="en-US"/>
              <a:t>Click icon to add picture</a:t>
            </a:r>
          </a:p>
        </p:txBody>
      </p:sp>
      <p:sp>
        <p:nvSpPr>
          <p:cNvPr id="16" name="Subtitle 2">
            <a:extLst>
              <a:ext uri="{FF2B5EF4-FFF2-40B4-BE49-F238E27FC236}">
                <a16:creationId xmlns:a16="http://schemas.microsoft.com/office/drawing/2014/main" id="{93411FC5-0B5A-4566-9984-827485AF9265}"/>
              </a:ext>
            </a:extLst>
          </p:cNvPr>
          <p:cNvSpPr>
            <a:spLocks noGrp="1"/>
          </p:cNvSpPr>
          <p:nvPr>
            <p:ph type="subTitle" idx="1"/>
          </p:nvPr>
        </p:nvSpPr>
        <p:spPr>
          <a:xfrm>
            <a:off x="0" y="3557281"/>
            <a:ext cx="6640285" cy="3300719"/>
          </a:xfrm>
          <a:gradFill>
            <a:gsLst>
              <a:gs pos="0">
                <a:schemeClr val="bg2">
                  <a:alpha val="0"/>
                </a:schemeClr>
              </a:gs>
              <a:gs pos="50000">
                <a:schemeClr val="bg2">
                  <a:alpha val="60000"/>
                </a:schemeClr>
              </a:gs>
            </a:gsLst>
            <a:lin ang="10800000" scaled="1"/>
          </a:gradFill>
        </p:spPr>
        <p:txBody>
          <a:bodyPr>
            <a:noAutofit/>
          </a:bodyPr>
          <a:lstStyle>
            <a:lvl1pPr marL="548640" indent="0">
              <a:lnSpc>
                <a:spcPct val="200000"/>
              </a:lnSpc>
              <a:buNone/>
              <a:defRPr/>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
        <p:nvSpPr>
          <p:cNvPr id="15" name="Title 1">
            <a:extLst>
              <a:ext uri="{FF2B5EF4-FFF2-40B4-BE49-F238E27FC236}">
                <a16:creationId xmlns:a16="http://schemas.microsoft.com/office/drawing/2014/main" id="{754E1219-253E-4FEF-A576-83857F44BA01}"/>
              </a:ext>
            </a:extLst>
          </p:cNvPr>
          <p:cNvSpPr>
            <a:spLocks noGrp="1"/>
          </p:cNvSpPr>
          <p:nvPr>
            <p:ph type="ctrTitle"/>
          </p:nvPr>
        </p:nvSpPr>
        <p:spPr>
          <a:xfrm>
            <a:off x="0" y="0"/>
            <a:ext cx="6640285" cy="3535509"/>
          </a:xfrm>
          <a:gradFill flip="none" rotWithShape="1">
            <a:gsLst>
              <a:gs pos="0">
                <a:schemeClr val="bg2">
                  <a:alpha val="0"/>
                </a:schemeClr>
              </a:gs>
              <a:gs pos="50000">
                <a:schemeClr val="bg2">
                  <a:alpha val="70000"/>
                </a:schemeClr>
              </a:gs>
            </a:gsLst>
            <a:lin ang="10800000" scaled="1"/>
            <a:tileRect/>
          </a:gradFill>
        </p:spPr>
        <p:txBody>
          <a:bodyPr anchor="b" anchorCtr="0">
            <a:noAutofit/>
          </a:bodyPr>
          <a:lstStyle>
            <a:lvl1pPr marL="548640">
              <a:spcAft>
                <a:spcPts val="1200"/>
              </a:spcAft>
              <a:defRPr sz="6400"/>
            </a:lvl1pPr>
          </a:lstStyle>
          <a:p>
            <a:r>
              <a:rPr lang="en-US"/>
              <a:t>Click to edit Master title style</a:t>
            </a:r>
            <a:endParaRPr lang="en-US" dirty="0"/>
          </a:p>
        </p:txBody>
      </p:sp>
    </p:spTree>
    <p:extLst>
      <p:ext uri="{BB962C8B-B14F-4D97-AF65-F5344CB8AC3E}">
        <p14:creationId xmlns:p14="http://schemas.microsoft.com/office/powerpoint/2010/main" val="2229304515"/>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Tuesday, February 2, 20XX</a:t>
            </a:r>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2472842894"/>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Tuesday, February 2, 20XX</a:t>
            </a:r>
          </a:p>
        </p:txBody>
      </p:sp>
      <p:sp>
        <p:nvSpPr>
          <p:cNvPr id="6" name="Footer Placeholder 5"/>
          <p:cNvSpPr>
            <a:spLocks noGrp="1"/>
          </p:cNvSpPr>
          <p:nvPr>
            <p:ph type="ftr" sz="quarter" idx="11"/>
          </p:nvPr>
        </p:nvSpPr>
        <p:spPr/>
        <p:txBody>
          <a:bodyPr/>
          <a:lstStyle/>
          <a:p>
            <a:r>
              <a:rPr lang="en-US"/>
              <a:t>Sample Footer Text</a:t>
            </a:r>
          </a:p>
        </p:txBody>
      </p:sp>
      <p:sp>
        <p:nvSpPr>
          <p:cNvPr id="7" name="Slide Number Placeholder 6"/>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267500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Tuesday, February 2, 20XX</a:t>
            </a:r>
            <a:endParaRPr lang="en-US" dirty="0"/>
          </a:p>
        </p:txBody>
      </p:sp>
      <p:sp>
        <p:nvSpPr>
          <p:cNvPr id="8" name="Footer Placeholder 7"/>
          <p:cNvSpPr>
            <a:spLocks noGrp="1"/>
          </p:cNvSpPr>
          <p:nvPr>
            <p:ph type="ftr" sz="quarter" idx="11"/>
          </p:nvPr>
        </p:nvSpPr>
        <p:spPr/>
        <p:txBody>
          <a:bodyPr/>
          <a:lstStyle/>
          <a:p>
            <a:r>
              <a:rPr lang="en-US"/>
              <a:t>Sample Footer Text</a:t>
            </a:r>
            <a:endParaRPr lang="en-US" dirty="0"/>
          </a:p>
        </p:txBody>
      </p:sp>
      <p:sp>
        <p:nvSpPr>
          <p:cNvPr id="9" name="Slide Number Placeholder 8"/>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2693695640"/>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r>
              <a:rPr lang="en-US"/>
              <a:t>Tuesday, February 2, 20XX</a:t>
            </a:r>
            <a:endParaRPr lang="en-US" dirty="0"/>
          </a:p>
        </p:txBody>
      </p:sp>
      <p:sp>
        <p:nvSpPr>
          <p:cNvPr id="5" name="Footer Placeholder 3"/>
          <p:cNvSpPr>
            <a:spLocks noGrp="1"/>
          </p:cNvSpPr>
          <p:nvPr>
            <p:ph type="ftr" sz="quarter" idx="11"/>
          </p:nvPr>
        </p:nvSpPr>
        <p:spPr/>
        <p:txBody>
          <a:bodyPr/>
          <a:lstStyle/>
          <a:p>
            <a:r>
              <a:rPr lang="en-US"/>
              <a:t>Sample Footer Text</a:t>
            </a:r>
            <a:endParaRPr lang="en-US" dirty="0"/>
          </a:p>
        </p:txBody>
      </p:sp>
      <p:sp>
        <p:nvSpPr>
          <p:cNvPr id="6" name="Slide Number Placeholder 4"/>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294746645"/>
      </p:ext>
    </p:extLst>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r>
              <a:rPr lang="en-US"/>
              <a:t>Tuesday, February 2, 20XX</a:t>
            </a:r>
          </a:p>
        </p:txBody>
      </p:sp>
      <p:sp>
        <p:nvSpPr>
          <p:cNvPr id="5" name="Footer Placeholder 2"/>
          <p:cNvSpPr>
            <a:spLocks noGrp="1"/>
          </p:cNvSpPr>
          <p:nvPr>
            <p:ph type="ftr" sz="quarter" idx="11"/>
          </p:nvPr>
        </p:nvSpPr>
        <p:spPr/>
        <p:txBody>
          <a:bodyPr/>
          <a:lstStyle/>
          <a:p>
            <a:r>
              <a:rPr lang="en-US"/>
              <a:t>Sample Footer Text</a:t>
            </a:r>
          </a:p>
        </p:txBody>
      </p:sp>
      <p:sp>
        <p:nvSpPr>
          <p:cNvPr id="6" name="Slide Number Placeholder 3"/>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851593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r>
              <a:rPr lang="en-US"/>
              <a:t>Tuesday, February 2, 20XX</a:t>
            </a:r>
          </a:p>
        </p:txBody>
      </p:sp>
      <p:sp>
        <p:nvSpPr>
          <p:cNvPr id="5" name="Footer Placeholder 5"/>
          <p:cNvSpPr>
            <a:spLocks noGrp="1"/>
          </p:cNvSpPr>
          <p:nvPr>
            <p:ph type="ftr" sz="quarter" idx="11"/>
          </p:nvPr>
        </p:nvSpPr>
        <p:spPr/>
        <p:txBody>
          <a:bodyPr/>
          <a:lstStyle/>
          <a:p>
            <a:r>
              <a:rPr lang="en-US"/>
              <a:t>Sample Footer Text</a:t>
            </a:r>
          </a:p>
        </p:txBody>
      </p:sp>
      <p:sp>
        <p:nvSpPr>
          <p:cNvPr id="6" name="Slide Number Placeholder 6"/>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988540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Tuesday, February 2, 20XX</a:t>
            </a:r>
            <a:endParaRPr lang="en-US" dirty="0"/>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7" name="Slide Number Placeholder 6"/>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1425121262"/>
      </p:ext>
    </p:extLst>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3.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5.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5">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6">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7">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8">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r>
              <a:rPr lang="en-US"/>
              <a:t>Tuesday, February 2, 20XX</a:t>
            </a:r>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a:t>Sample Footer Text</a:t>
            </a:r>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BA1B0FB-D917-4C8C-928F-313BD683BF39}" type="slidenum">
              <a:rPr lang="en-US" smtClean="0"/>
              <a:pPr/>
              <a:t>‹#›</a:t>
            </a:fld>
            <a:endParaRPr lang="en-US"/>
          </a:p>
        </p:txBody>
      </p:sp>
    </p:spTree>
    <p:extLst>
      <p:ext uri="{BB962C8B-B14F-4D97-AF65-F5344CB8AC3E}">
        <p14:creationId xmlns:p14="http://schemas.microsoft.com/office/powerpoint/2010/main" val="492061504"/>
      </p:ext>
    </p:extLst>
  </p:cSld>
  <p:clrMap bg1="dk1" tx1="lt1" bg2="dk2" tx2="lt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 id="2147483947" r:id="rId12"/>
    <p:sldLayoutId id="2147483948" r:id="rId13"/>
    <p:sldLayoutId id="2147483949" r:id="rId14"/>
    <p:sldLayoutId id="2147483950" r:id="rId15"/>
    <p:sldLayoutId id="2147483951" r:id="rId16"/>
    <p:sldLayoutId id="2147483952" r:id="rId17"/>
    <p:sldLayoutId id="2147483953" r:id="rId18"/>
    <p:sldLayoutId id="2147483954" r:id="rId19"/>
    <p:sldLayoutId id="2147483955" r:id="rId20"/>
    <p:sldLayoutId id="2147483956" r:id="rId21"/>
    <p:sldLayoutId id="2147483957" r:id="rId22"/>
    <p:sldLayoutId id="2147483734" r:id="rId23"/>
  </p:sldLayoutIdLst>
  <p:hf hdr="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E938C-9D94-4B05-979A-D39FFC457291}"/>
              </a:ext>
            </a:extLst>
          </p:cNvPr>
          <p:cNvSpPr>
            <a:spLocks noGrp="1"/>
          </p:cNvSpPr>
          <p:nvPr>
            <p:ph type="ctrTitle"/>
          </p:nvPr>
        </p:nvSpPr>
        <p:spPr>
          <a:xfrm>
            <a:off x="6939280" y="1051551"/>
            <a:ext cx="5019040" cy="2384898"/>
          </a:xfrm>
        </p:spPr>
        <p:txBody>
          <a:bodyPr anchor="b" anchorCtr="0">
            <a:normAutofit/>
          </a:bodyPr>
          <a:lstStyle/>
          <a:p>
            <a:pPr algn="just">
              <a:lnSpc>
                <a:spcPct val="150000"/>
              </a:lnSpc>
              <a:spcAft>
                <a:spcPts val="800"/>
              </a:spcAft>
            </a:pPr>
            <a:r>
              <a:rPr lang="en-US" sz="3600" kern="100" dirty="0">
                <a:effectLst/>
                <a:latin typeface="Times New Roman" panose="02020603050405020304" pitchFamily="18" charset="0"/>
                <a:ea typeface="Calibri" panose="020F0502020204030204" pitchFamily="34" charset="0"/>
                <a:cs typeface="Arial" panose="020B0604020202020204" pitchFamily="34" charset="0"/>
              </a:rPr>
              <a:t>COPPER DEFICIENCY</a:t>
            </a:r>
            <a:br>
              <a:rPr lang="en-US" sz="2800" kern="100" dirty="0">
                <a:effectLst/>
                <a:latin typeface="Calibri" panose="020F0502020204030204" pitchFamily="34" charset="0"/>
                <a:ea typeface="Calibri" panose="020F0502020204030204" pitchFamily="34" charset="0"/>
                <a:cs typeface="Arial" panose="020B0604020202020204" pitchFamily="34" charset="0"/>
              </a:rPr>
            </a:br>
            <a:br>
              <a:rPr lang="en-US" sz="1400" dirty="0">
                <a:effectLst/>
                <a:latin typeface="Calibri" panose="020F0502020204030204" pitchFamily="34" charset="0"/>
                <a:ea typeface="Calibri" panose="020F0502020204030204" pitchFamily="34" charset="0"/>
                <a:cs typeface="Arial" panose="020B0604020202020204" pitchFamily="34" charset="0"/>
              </a:rPr>
            </a:b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4" name="Picture Placeholder 13" descr="Data Points Digital background">
            <a:extLst>
              <a:ext uri="{FF2B5EF4-FFF2-40B4-BE49-F238E27FC236}">
                <a16:creationId xmlns:a16="http://schemas.microsoft.com/office/drawing/2014/main" id="{9A8AD548-922D-4E1D-B19C-5F6E808B8160}"/>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t="13" b="13"/>
          <a:stretch/>
        </p:blipFill>
        <p:spPr>
          <a:xfrm>
            <a:off x="0" y="0"/>
            <a:ext cx="6939280" cy="6858000"/>
          </a:xfrm>
        </p:spPr>
      </p:pic>
      <p:sp>
        <p:nvSpPr>
          <p:cNvPr id="3" name="Subtitle 2">
            <a:extLst>
              <a:ext uri="{FF2B5EF4-FFF2-40B4-BE49-F238E27FC236}">
                <a16:creationId xmlns:a16="http://schemas.microsoft.com/office/drawing/2014/main" id="{D9A11267-FC52-4990-8D98-010AFABA5544}"/>
              </a:ext>
            </a:extLst>
          </p:cNvPr>
          <p:cNvSpPr>
            <a:spLocks noGrp="1"/>
          </p:cNvSpPr>
          <p:nvPr>
            <p:ph type="body" sz="quarter" idx="14"/>
          </p:nvPr>
        </p:nvSpPr>
        <p:spPr/>
        <p:txBody>
          <a:bodyPr>
            <a:normAutofit/>
          </a:bodyPr>
          <a:lstStyle/>
          <a:p>
            <a:r>
              <a:rPr lang="en-US" sz="2400" b="1" dirty="0">
                <a:latin typeface="Times New Roman" panose="02020603050405020304" pitchFamily="18" charset="0"/>
                <a:cs typeface="Times New Roman" panose="02020603050405020304" pitchFamily="18" charset="0"/>
              </a:rPr>
              <a:t>By</a:t>
            </a:r>
          </a:p>
          <a:p>
            <a:r>
              <a:rPr lang="en-US" sz="2400" b="1" dirty="0">
                <a:latin typeface="Times New Roman" panose="02020603050405020304" pitchFamily="18" charset="0"/>
                <a:cs typeface="Times New Roman" panose="02020603050405020304" pitchFamily="18" charset="0"/>
              </a:rPr>
              <a:t>Dr. Hussein </a:t>
            </a:r>
            <a:r>
              <a:rPr lang="en-US" sz="2400" b="1" dirty="0" err="1">
                <a:latin typeface="Times New Roman" panose="02020603050405020304" pitchFamily="18" charset="0"/>
                <a:cs typeface="Times New Roman" panose="02020603050405020304" pitchFamily="18" charset="0"/>
              </a:rPr>
              <a:t>AlNaji</a:t>
            </a:r>
            <a:r>
              <a:rPr lang="en-US" sz="2400"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75281428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A8A2F9C-B1D8-AC79-7C16-327ED6A1A1C6}"/>
              </a:ext>
            </a:extLst>
          </p:cNvPr>
          <p:cNvSpPr>
            <a:spLocks noGrp="1"/>
          </p:cNvSpPr>
          <p:nvPr>
            <p:ph type="sldNum" sz="quarter" idx="12"/>
          </p:nvPr>
        </p:nvSpPr>
        <p:spPr/>
        <p:txBody>
          <a:bodyPr/>
          <a:lstStyle/>
          <a:p>
            <a:fld id="{DBA1B0FB-D917-4C8C-928F-313BD683BF39}" type="slidenum">
              <a:rPr lang="en-US" smtClean="0"/>
              <a:t>10</a:t>
            </a:fld>
            <a:endParaRPr lang="en-US"/>
          </a:p>
        </p:txBody>
      </p:sp>
      <p:sp>
        <p:nvSpPr>
          <p:cNvPr id="6" name="TextBox 5">
            <a:extLst>
              <a:ext uri="{FF2B5EF4-FFF2-40B4-BE49-F238E27FC236}">
                <a16:creationId xmlns:a16="http://schemas.microsoft.com/office/drawing/2014/main" id="{9F11F3B8-69D5-3F81-4BC5-583226EA08D4}"/>
              </a:ext>
            </a:extLst>
          </p:cNvPr>
          <p:cNvSpPr txBox="1"/>
          <p:nvPr/>
        </p:nvSpPr>
        <p:spPr>
          <a:xfrm>
            <a:off x="193040" y="0"/>
            <a:ext cx="11998960" cy="6886309"/>
          </a:xfrm>
          <a:prstGeom prst="rect">
            <a:avLst/>
          </a:prstGeom>
          <a:noFill/>
        </p:spPr>
        <p:txBody>
          <a:bodyPr wrap="square">
            <a:spAutoFit/>
          </a:bodyPr>
          <a:lstStyle/>
          <a:p>
            <a:pPr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CLINICAL FINDINGS</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Cattle</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Subclinical </a:t>
            </a:r>
            <a:r>
              <a:rPr lang="en-US" sz="2400" kern="100" dirty="0" err="1">
                <a:effectLst/>
                <a:latin typeface="Times New Roman" panose="02020603050405020304" pitchFamily="18" charset="0"/>
                <a:ea typeface="Calibri" panose="020F0502020204030204" pitchFamily="34" charset="0"/>
                <a:cs typeface="Times New Roman" panose="02020603050405020304" pitchFamily="18" charset="0"/>
              </a:rPr>
              <a:t>Hypocuprosis</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No clinical signs occur, plasma Cu is marginal (&lt;9.0 mmol/L).</a:t>
            </a:r>
          </a:p>
          <a:p>
            <a:pPr marL="342900" lvl="0" indent="-342900" algn="just">
              <a:lnSpc>
                <a:spcPct val="150000"/>
              </a:lnSpc>
              <a:buFont typeface="+mj-lt"/>
              <a:buAutoNum type="arabicPeriod"/>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General Syndrome</a:t>
            </a:r>
          </a:p>
          <a:p>
            <a:pPr marL="342900" lvl="0" indent="-342900" algn="just">
              <a:lnSpc>
                <a:spcPct val="150000"/>
              </a:lnSpc>
              <a:buFont typeface="+mj-lt"/>
              <a:buAutoNum type="alphaL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2400" b="1" i="1" kern="100" dirty="0">
                <a:effectLst/>
                <a:latin typeface="Times New Roman" panose="02020603050405020304" pitchFamily="18" charset="0"/>
                <a:ea typeface="Calibri" panose="020F0502020204030204" pitchFamily="34" charset="0"/>
                <a:cs typeface="Arial" panose="020B0604020202020204" pitchFamily="34" charset="0"/>
              </a:rPr>
              <a:t>Primary Copper Deficiency</a:t>
            </a:r>
            <a:r>
              <a:rPr lang="en-US" sz="2400" kern="100" dirty="0">
                <a:effectLst/>
                <a:latin typeface="Times New Roman" panose="02020603050405020304" pitchFamily="18" charset="0"/>
                <a:ea typeface="Calibri" panose="020F0502020204030204" pitchFamily="34" charset="0"/>
                <a:cs typeface="Arial" panose="020B0604020202020204" pitchFamily="34" charset="0"/>
              </a:rPr>
              <a:t> causes.</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 Un thriftiness, decreased milk production, and anemia in adult cattle. </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i="1" kern="100" dirty="0">
                <a:effectLst/>
                <a:latin typeface="Times New Roman" panose="02020603050405020304" pitchFamily="18" charset="0"/>
                <a:ea typeface="Calibri" panose="020F0502020204030204" pitchFamily="34" charset="0"/>
                <a:cs typeface="Arial" panose="020B0604020202020204" pitchFamily="34" charset="0"/>
              </a:rPr>
              <a:t>The coat becomes rough, and its color is affected, with red and black cattle changing to a bleached, rusty red. </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In severely deficient states, which are now uncommon, calves grow poorly, and there is an increased tendency for bone fractures, particularly of the limbs and scapula. </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Ataxia may occur after exercise, with a sudden loss of control of the hindlimbs and the animal falling or assuming a sitting posture and then returning to normal after rest. </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5286598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557DEC0-EF5C-2642-2EFB-779346B0D296}"/>
              </a:ext>
            </a:extLst>
          </p:cNvPr>
          <p:cNvSpPr>
            <a:spLocks noGrp="1"/>
          </p:cNvSpPr>
          <p:nvPr>
            <p:ph type="sldNum" sz="quarter" idx="12"/>
          </p:nvPr>
        </p:nvSpPr>
        <p:spPr/>
        <p:txBody>
          <a:bodyPr/>
          <a:lstStyle/>
          <a:p>
            <a:fld id="{DBA1B0FB-D917-4C8C-928F-313BD683BF39}" type="slidenum">
              <a:rPr lang="en-US" smtClean="0"/>
              <a:t>11</a:t>
            </a:fld>
            <a:endParaRPr lang="en-US"/>
          </a:p>
        </p:txBody>
      </p:sp>
      <p:sp>
        <p:nvSpPr>
          <p:cNvPr id="6" name="TextBox 5">
            <a:extLst>
              <a:ext uri="{FF2B5EF4-FFF2-40B4-BE49-F238E27FC236}">
                <a16:creationId xmlns:a16="http://schemas.microsoft.com/office/drawing/2014/main" id="{E62F0FE0-4952-6BA9-F8F6-53B612B118E9}"/>
              </a:ext>
            </a:extLst>
          </p:cNvPr>
          <p:cNvSpPr txBox="1"/>
          <p:nvPr/>
        </p:nvSpPr>
        <p:spPr>
          <a:xfrm>
            <a:off x="304800" y="679572"/>
            <a:ext cx="11582400" cy="5573129"/>
          </a:xfrm>
          <a:prstGeom prst="rect">
            <a:avLst/>
          </a:prstGeom>
          <a:noFill/>
        </p:spPr>
        <p:txBody>
          <a:bodyPr wrap="square">
            <a:spAutoFit/>
          </a:bodyPr>
          <a:lstStyle/>
          <a:p>
            <a:pPr lvl="0" algn="just" rtl="0">
              <a:lnSpc>
                <a:spcPct val="150000"/>
              </a:lnSpc>
            </a:pPr>
            <a:r>
              <a:rPr lang="en-US" sz="2400" b="1" i="1" kern="100" dirty="0">
                <a:effectLst/>
                <a:latin typeface="Times New Roman" panose="02020603050405020304" pitchFamily="18" charset="0"/>
                <a:ea typeface="Calibri" panose="020F0502020204030204" pitchFamily="34" charset="0"/>
                <a:cs typeface="Arial" panose="020B0604020202020204" pitchFamily="34" charset="0"/>
              </a:rPr>
              <a:t>B- Secondary Copper Deficiency</a:t>
            </a:r>
            <a:r>
              <a:rPr lang="en-US" sz="2400" kern="100" dirty="0">
                <a:effectLst/>
                <a:latin typeface="Times New Roman" panose="02020603050405020304" pitchFamily="18" charset="0"/>
                <a:ea typeface="Calibri" panose="020F0502020204030204" pitchFamily="34" charset="0"/>
                <a:cs typeface="Arial" panose="020B0604020202020204" pitchFamily="34" charset="0"/>
              </a:rPr>
              <a:t> Signs can be similar to primary Cu deficiency, although anemia is less common, probably as a result of the relatively better Cu status in secondary deficiency.</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lvl="0" algn="just">
              <a:lnSpc>
                <a:spcPct val="150000"/>
              </a:lnSpc>
            </a:pPr>
            <a:r>
              <a:rPr lang="en-US" sz="2400" b="1" i="1" kern="100" dirty="0">
                <a:effectLst/>
                <a:latin typeface="Times New Roman" panose="02020603050405020304" pitchFamily="18" charset="0"/>
                <a:ea typeface="Calibri" panose="020F0502020204030204" pitchFamily="34" charset="0"/>
                <a:cs typeface="Arial" panose="020B0604020202020204" pitchFamily="34" charset="0"/>
              </a:rPr>
              <a:t>C- Falling Disease</a:t>
            </a:r>
            <a:r>
              <a:rPr lang="en-US" sz="2400" kern="100" dirty="0">
                <a:effectLst/>
                <a:latin typeface="Times New Roman" panose="02020603050405020304" pitchFamily="18" charset="0"/>
                <a:ea typeface="Calibri" panose="020F0502020204030204" pitchFamily="34" charset="0"/>
                <a:cs typeface="Arial" panose="020B0604020202020204" pitchFamily="34" charset="0"/>
              </a:rPr>
              <a:t> The characteristic behavior in falling disease is for apparently healthy cows to throw up their heads, bellow, and fall. </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lvl="0" algn="just">
              <a:lnSpc>
                <a:spcPct val="150000"/>
              </a:lnSpc>
            </a:pPr>
            <a:r>
              <a:rPr lang="en-US" sz="2400" b="1" i="1" kern="100" dirty="0">
                <a:effectLst/>
                <a:latin typeface="Times New Roman" panose="02020603050405020304" pitchFamily="18" charset="0"/>
                <a:ea typeface="Calibri" panose="020F0502020204030204" pitchFamily="34" charset="0"/>
                <a:cs typeface="Arial" panose="020B0604020202020204" pitchFamily="34" charset="0"/>
              </a:rPr>
              <a:t>D- Peat Scours (“</a:t>
            </a:r>
            <a:r>
              <a:rPr lang="en-US" sz="2400" b="1" i="1" kern="100" dirty="0" err="1">
                <a:effectLst/>
                <a:latin typeface="Times New Roman" panose="02020603050405020304" pitchFamily="18" charset="0"/>
                <a:ea typeface="Calibri" panose="020F0502020204030204" pitchFamily="34" charset="0"/>
                <a:cs typeface="Arial" panose="020B0604020202020204" pitchFamily="34" charset="0"/>
              </a:rPr>
              <a:t>Teart</a:t>
            </a:r>
            <a:r>
              <a:rPr lang="en-US" sz="2400" b="1" i="1" kern="100" dirty="0">
                <a:effectLst/>
                <a:latin typeface="Times New Roman" panose="02020603050405020304" pitchFamily="18" charset="0"/>
                <a:ea typeface="Calibri" panose="020F0502020204030204" pitchFamily="34" charset="0"/>
                <a:cs typeface="Arial" panose="020B0604020202020204" pitchFamily="34" charset="0"/>
              </a:rPr>
              <a:t>”) </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Persistent diarrhea, with watery, yellow– green to black feces with an inoffensive odor, occurs soon after the cattle start grazing. </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rabicPeriod"/>
            </a:pPr>
            <a:r>
              <a:rPr lang="en-US" sz="2400" i="1" kern="100" dirty="0">
                <a:effectLst/>
                <a:latin typeface="Times New Roman" panose="02020603050405020304" pitchFamily="18" charset="0"/>
                <a:ea typeface="Calibri" panose="020F0502020204030204" pitchFamily="34" charset="0"/>
                <a:cs typeface="Arial" panose="020B0604020202020204" pitchFamily="34" charset="0"/>
              </a:rPr>
              <a:t>The hair coat is rough, with depigmentation manifested by reddening or gray flecking, especially around the eyes in black cattle. </a:t>
            </a:r>
            <a:endParaRPr lang="en-US" sz="2400" i="1"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48656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3C4016A-A4D6-4034-ADE5-9D7FD52491E3}"/>
              </a:ext>
            </a:extLst>
          </p:cNvPr>
          <p:cNvSpPr>
            <a:spLocks noGrp="1"/>
          </p:cNvSpPr>
          <p:nvPr>
            <p:ph type="sldNum" sz="quarter" idx="12"/>
          </p:nvPr>
        </p:nvSpPr>
        <p:spPr/>
        <p:txBody>
          <a:bodyPr/>
          <a:lstStyle/>
          <a:p>
            <a:fld id="{DBA1B0FB-D917-4C8C-928F-313BD683BF39}" type="slidenum">
              <a:rPr lang="en-US" smtClean="0"/>
              <a:t>12</a:t>
            </a:fld>
            <a:endParaRPr lang="en-US"/>
          </a:p>
        </p:txBody>
      </p:sp>
      <p:sp>
        <p:nvSpPr>
          <p:cNvPr id="6" name="TextBox 5">
            <a:extLst>
              <a:ext uri="{FF2B5EF4-FFF2-40B4-BE49-F238E27FC236}">
                <a16:creationId xmlns:a16="http://schemas.microsoft.com/office/drawing/2014/main" id="{F362B12F-E4A1-94BC-7546-1550C368AE05}"/>
              </a:ext>
            </a:extLst>
          </p:cNvPr>
          <p:cNvSpPr txBox="1"/>
          <p:nvPr/>
        </p:nvSpPr>
        <p:spPr>
          <a:xfrm>
            <a:off x="274320" y="819559"/>
            <a:ext cx="11176000" cy="4465133"/>
          </a:xfrm>
          <a:prstGeom prst="rect">
            <a:avLst/>
          </a:prstGeom>
          <a:noFill/>
        </p:spPr>
        <p:txBody>
          <a:bodyPr wrap="square">
            <a:spAutoFit/>
          </a:bodyPr>
          <a:lstStyle/>
          <a:p>
            <a:pPr lvl="0" algn="just" rtl="0">
              <a:lnSpc>
                <a:spcPct val="150000"/>
              </a:lnSpc>
            </a:pPr>
            <a:r>
              <a:rPr lang="en-US" sz="2400" b="1" i="1" kern="100" dirty="0">
                <a:effectLst/>
                <a:latin typeface="Times New Roman" panose="02020603050405020304" pitchFamily="18" charset="0"/>
                <a:ea typeface="Calibri" panose="020F0502020204030204" pitchFamily="34" charset="0"/>
                <a:cs typeface="Arial" panose="020B0604020202020204" pitchFamily="34" charset="0"/>
              </a:rPr>
              <a:t>E- </a:t>
            </a:r>
            <a:r>
              <a:rPr lang="en-US" sz="2400" b="1" i="1" kern="100" dirty="0" err="1">
                <a:effectLst/>
                <a:latin typeface="Times New Roman" panose="02020603050405020304" pitchFamily="18" charset="0"/>
                <a:ea typeface="Calibri" panose="020F0502020204030204" pitchFamily="34" charset="0"/>
                <a:cs typeface="Arial" panose="020B0604020202020204" pitchFamily="34" charset="0"/>
              </a:rPr>
              <a:t>Unthriftiness</a:t>
            </a:r>
            <a:r>
              <a:rPr lang="en-US" sz="2400" b="1" i="1" kern="100" dirty="0">
                <a:effectLst/>
                <a:latin typeface="Times New Roman" panose="02020603050405020304" pitchFamily="18" charset="0"/>
                <a:ea typeface="Calibri" panose="020F0502020204030204" pitchFamily="34" charset="0"/>
                <a:cs typeface="Arial" panose="020B0604020202020204" pitchFamily="34" charset="0"/>
              </a:rPr>
              <a:t> (Pine) of Calves</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 The earliest signs are a stiff gait and ill-thrift.</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 The epiphyses of the distal ends of the metacarpus and metatarsus may be enlarged and resemble the </a:t>
            </a:r>
            <a:r>
              <a:rPr lang="en-US" sz="2400" kern="100" dirty="0" err="1">
                <a:effectLst/>
                <a:latin typeface="Times New Roman" panose="02020603050405020304" pitchFamily="18" charset="0"/>
                <a:ea typeface="Calibri" panose="020F0502020204030204" pitchFamily="34" charset="0"/>
                <a:cs typeface="Arial" panose="020B0604020202020204" pitchFamily="34" charset="0"/>
              </a:rPr>
              <a:t>epiphysitis</a:t>
            </a:r>
            <a:r>
              <a:rPr lang="en-US" sz="2400" kern="100" dirty="0">
                <a:effectLst/>
                <a:latin typeface="Times New Roman" panose="02020603050405020304" pitchFamily="18" charset="0"/>
                <a:ea typeface="Calibri" panose="020F0502020204030204" pitchFamily="34" charset="0"/>
                <a:cs typeface="Arial" panose="020B0604020202020204" pitchFamily="34" charset="0"/>
              </a:rPr>
              <a:t> of rapidly growing calves deficient in vitamin D or calcium and phosphorus.</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Progressive ill-thrift and emaciation progress and can lead to death in 4 to 5 months. </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Gray hair occurs, especially around the eyes of black cattle, and diarrhea may occur in a few cases.</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5457562"/>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EAAFAE9-AA3E-9B8D-E6DD-FB8540A0AD6E}"/>
              </a:ext>
            </a:extLst>
          </p:cNvPr>
          <p:cNvSpPr>
            <a:spLocks noGrp="1"/>
          </p:cNvSpPr>
          <p:nvPr>
            <p:ph type="sldNum" sz="quarter" idx="12"/>
          </p:nvPr>
        </p:nvSpPr>
        <p:spPr/>
        <p:txBody>
          <a:bodyPr/>
          <a:lstStyle/>
          <a:p>
            <a:fld id="{DBA1B0FB-D917-4C8C-928F-313BD683BF39}" type="slidenum">
              <a:rPr lang="en-US" smtClean="0"/>
              <a:t>13</a:t>
            </a:fld>
            <a:endParaRPr lang="en-US"/>
          </a:p>
        </p:txBody>
      </p:sp>
      <p:sp>
        <p:nvSpPr>
          <p:cNvPr id="6" name="TextBox 5">
            <a:extLst>
              <a:ext uri="{FF2B5EF4-FFF2-40B4-BE49-F238E27FC236}">
                <a16:creationId xmlns:a16="http://schemas.microsoft.com/office/drawing/2014/main" id="{79E5FC95-D2A8-3582-108C-A86474DEE394}"/>
              </a:ext>
            </a:extLst>
          </p:cNvPr>
          <p:cNvSpPr txBox="1"/>
          <p:nvPr/>
        </p:nvSpPr>
        <p:spPr>
          <a:xfrm>
            <a:off x="272142" y="561859"/>
            <a:ext cx="11647715" cy="4116320"/>
          </a:xfrm>
          <a:prstGeom prst="rect">
            <a:avLst/>
          </a:prstGeom>
          <a:noFill/>
        </p:spPr>
        <p:txBody>
          <a:bodyPr wrap="square">
            <a:spAutoFit/>
          </a:bodyPr>
          <a:lstStyle/>
          <a:p>
            <a:pPr algn="just">
              <a:lnSpc>
                <a:spcPct val="150000"/>
              </a:lnSpc>
              <a:spcAft>
                <a:spcPts val="800"/>
              </a:spcAft>
            </a:pPr>
            <a:r>
              <a:rPr lang="en-US" sz="2400" b="1" kern="100" dirty="0">
                <a:effectLst/>
                <a:latin typeface="Times New Roman" panose="02020603050405020304" pitchFamily="18" charset="0"/>
                <a:ea typeface="Calibri" panose="020F0502020204030204" pitchFamily="34" charset="0"/>
                <a:cs typeface="Arial" panose="020B0604020202020204" pitchFamily="34" charset="0"/>
              </a:rPr>
              <a:t>Sheep</a:t>
            </a:r>
            <a:r>
              <a:rPr lang="en-US" sz="2400" kern="100" dirty="0">
                <a:effectLst/>
                <a:latin typeface="Times New Roman" panose="02020603050405020304" pitchFamily="18" charset="0"/>
                <a:ea typeface="Calibri" panose="020F0502020204030204" pitchFamily="34" charset="0"/>
                <a:cs typeface="Arial" panose="020B0604020202020204" pitchFamily="34" charset="0"/>
              </a:rPr>
              <a:t> </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General Syndrome </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lphaL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Primary Copper Deficiency </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i="1" kern="100" dirty="0">
                <a:effectLst/>
                <a:latin typeface="Times New Roman" panose="02020603050405020304" pitchFamily="18" charset="0"/>
                <a:ea typeface="Calibri" panose="020F0502020204030204" pitchFamily="34" charset="0"/>
                <a:cs typeface="Arial" panose="020B0604020202020204" pitchFamily="34" charset="0"/>
              </a:rPr>
              <a:t>Abnormalities of the wool are the first, and often only, sign in areas of marginal deficiency. Fine wool loses its crimp and luster, assuming a straight, “steely” appearance.</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rabicPeriod"/>
            </a:pPr>
            <a:r>
              <a:rPr lang="en-US" sz="2400" i="1" kern="100" dirty="0">
                <a:effectLst/>
                <a:latin typeface="Times New Roman" panose="02020603050405020304" pitchFamily="18" charset="0"/>
                <a:ea typeface="Calibri" panose="020F0502020204030204" pitchFamily="34" charset="0"/>
                <a:cs typeface="Arial" panose="020B0604020202020204" pitchFamily="34" charset="0"/>
              </a:rPr>
              <a:t>Dark wool loses pigment to become gray or white, often in bands coinciding with the seasonal occurrence of Cu deficiency.</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1463765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5DCAA82-D617-0C0E-F20B-4249754D407D}"/>
              </a:ext>
            </a:extLst>
          </p:cNvPr>
          <p:cNvSpPr>
            <a:spLocks noGrp="1"/>
          </p:cNvSpPr>
          <p:nvPr>
            <p:ph type="sldNum" sz="quarter" idx="12"/>
          </p:nvPr>
        </p:nvSpPr>
        <p:spPr/>
        <p:txBody>
          <a:bodyPr/>
          <a:lstStyle/>
          <a:p>
            <a:fld id="{DBA1B0FB-D917-4C8C-928F-313BD683BF39}" type="slidenum">
              <a:rPr lang="en-US" smtClean="0"/>
              <a:t>14</a:t>
            </a:fld>
            <a:endParaRPr lang="en-US"/>
          </a:p>
        </p:txBody>
      </p:sp>
      <p:sp>
        <p:nvSpPr>
          <p:cNvPr id="6" name="TextBox 5">
            <a:extLst>
              <a:ext uri="{FF2B5EF4-FFF2-40B4-BE49-F238E27FC236}">
                <a16:creationId xmlns:a16="http://schemas.microsoft.com/office/drawing/2014/main" id="{42E3D55B-2345-B3EB-A92F-0E8B5B338775}"/>
              </a:ext>
            </a:extLst>
          </p:cNvPr>
          <p:cNvSpPr txBox="1"/>
          <p:nvPr/>
        </p:nvSpPr>
        <p:spPr>
          <a:xfrm>
            <a:off x="223157" y="605187"/>
            <a:ext cx="11745686" cy="4751942"/>
          </a:xfrm>
          <a:prstGeom prst="rect">
            <a:avLst/>
          </a:prstGeom>
          <a:noFill/>
        </p:spPr>
        <p:txBody>
          <a:bodyPr wrap="square">
            <a:spAutoFit/>
          </a:bodyPr>
          <a:lstStyle/>
          <a:p>
            <a:pPr lvl="0" algn="just" rtl="0">
              <a:lnSpc>
                <a:spcPct val="150000"/>
              </a:lnSpc>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B- Swayback and Enzootic Ataxia in Lambs and Goat Kids</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000" kern="100" dirty="0">
                <a:effectLst/>
                <a:latin typeface="Times New Roman" panose="02020603050405020304" pitchFamily="18" charset="0"/>
                <a:ea typeface="Calibri" panose="020F0502020204030204" pitchFamily="34" charset="0"/>
                <a:cs typeface="Arial" panose="020B0604020202020204" pitchFamily="34" charset="0"/>
              </a:rPr>
              <a:t>Swayback and enzootic ataxia have a lot in common, but there are subtle differences in their clinical signs and epidemiology.</a:t>
            </a:r>
            <a:endParaRPr lang="en-US" sz="20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000" kern="100" dirty="0">
                <a:effectLst/>
                <a:latin typeface="Times New Roman" panose="02020603050405020304" pitchFamily="18" charset="0"/>
                <a:ea typeface="Calibri" panose="020F0502020204030204" pitchFamily="34" charset="0"/>
                <a:cs typeface="Arial" panose="020B0604020202020204" pitchFamily="34" charset="0"/>
              </a:rPr>
              <a:t>Affected lambs are born dead or weak and are unable to stand and suckle. They have spastic paralysis, are more uncoordinated with erratic movements compared with enzootic ataxia, and are occasionally blind.</a:t>
            </a:r>
            <a:endParaRPr lang="en-US" sz="20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000" i="1" kern="100" dirty="0">
                <a:effectLst/>
                <a:latin typeface="Times New Roman" panose="02020603050405020304" pitchFamily="18" charset="0"/>
                <a:ea typeface="Calibri" panose="020F0502020204030204" pitchFamily="34" charset="0"/>
                <a:cs typeface="Arial" panose="020B0604020202020204" pitchFamily="34" charset="0"/>
              </a:rPr>
              <a:t>Progressive (delayed) spinal swayback is characterized by a stiff and staggery gait and hindlimb incoordination, and it appears at 3 to 6 weeks of age.</a:t>
            </a:r>
            <a:endParaRPr lang="en-US" sz="20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000" kern="100" dirty="0">
                <a:effectLst/>
                <a:latin typeface="Times New Roman" panose="02020603050405020304" pitchFamily="18" charset="0"/>
                <a:ea typeface="Calibri" panose="020F0502020204030204" pitchFamily="34" charset="0"/>
                <a:cs typeface="Arial" panose="020B0604020202020204" pitchFamily="34" charset="0"/>
              </a:rPr>
              <a:t>There is excessive flexion of joints, knuckling of the fetlocks, wobbling of the hindquarters, and finally falling. </a:t>
            </a:r>
            <a:endParaRPr lang="en-US" sz="20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rabicPeriod"/>
            </a:pPr>
            <a:r>
              <a:rPr lang="en-US" sz="2000" kern="100" dirty="0">
                <a:effectLst/>
                <a:latin typeface="Times New Roman" panose="02020603050405020304" pitchFamily="18" charset="0"/>
                <a:ea typeface="Calibri" panose="020F0502020204030204" pitchFamily="34" charset="0"/>
                <a:cs typeface="Arial" panose="020B0604020202020204" pitchFamily="34" charset="0"/>
              </a:rPr>
              <a:t>The hindlegs are affected first, and the lamb may be able to drag itself about in a sitting posture.</a:t>
            </a:r>
            <a:endParaRPr lang="en-US" sz="20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4044258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1D59545-FCEC-29F6-FFF5-5DC335AD797E}"/>
              </a:ext>
            </a:extLst>
          </p:cNvPr>
          <p:cNvSpPr>
            <a:spLocks noGrp="1"/>
          </p:cNvSpPr>
          <p:nvPr>
            <p:ph type="sldNum" sz="quarter" idx="12"/>
          </p:nvPr>
        </p:nvSpPr>
        <p:spPr/>
        <p:txBody>
          <a:bodyPr/>
          <a:lstStyle/>
          <a:p>
            <a:fld id="{DBA1B0FB-D917-4C8C-928F-313BD683BF39}" type="slidenum">
              <a:rPr lang="en-US" smtClean="0"/>
              <a:t>15</a:t>
            </a:fld>
            <a:endParaRPr lang="en-US"/>
          </a:p>
        </p:txBody>
      </p:sp>
      <p:sp>
        <p:nvSpPr>
          <p:cNvPr id="6" name="TextBox 5">
            <a:extLst>
              <a:ext uri="{FF2B5EF4-FFF2-40B4-BE49-F238E27FC236}">
                <a16:creationId xmlns:a16="http://schemas.microsoft.com/office/drawing/2014/main" id="{E8187697-5FE9-86FD-EA1F-D7D2B8A680BF}"/>
              </a:ext>
            </a:extLst>
          </p:cNvPr>
          <p:cNvSpPr txBox="1"/>
          <p:nvPr/>
        </p:nvSpPr>
        <p:spPr>
          <a:xfrm>
            <a:off x="261257" y="437251"/>
            <a:ext cx="11669486" cy="5983497"/>
          </a:xfrm>
          <a:prstGeom prst="rect">
            <a:avLst/>
          </a:prstGeom>
          <a:noFill/>
        </p:spPr>
        <p:txBody>
          <a:bodyPr wrap="square">
            <a:spAutoFit/>
          </a:bodyPr>
          <a:lstStyle/>
          <a:p>
            <a:pPr marL="318770" algn="just">
              <a:lnSpc>
                <a:spcPct val="150000"/>
              </a:lnSpc>
              <a:spcAft>
                <a:spcPts val="800"/>
              </a:spcAft>
            </a:pPr>
            <a:r>
              <a:rPr lang="en-US" sz="2400" b="1" kern="100" dirty="0">
                <a:effectLst/>
                <a:latin typeface="Times New Roman" panose="02020603050405020304" pitchFamily="18" charset="0"/>
                <a:ea typeface="Calibri" panose="020F0502020204030204" pitchFamily="34" charset="0"/>
                <a:cs typeface="Arial" panose="020B0604020202020204" pitchFamily="34" charset="0"/>
              </a:rPr>
              <a:t>CLINICAL PATHOLOGY</a:t>
            </a:r>
            <a:endParaRPr lang="en-US" sz="2400" b="1"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b="1" kern="100" dirty="0">
                <a:effectLst/>
                <a:latin typeface="Times New Roman" panose="02020603050405020304" pitchFamily="18" charset="0"/>
                <a:ea typeface="Calibri" panose="020F0502020204030204" pitchFamily="34" charset="0"/>
                <a:cs typeface="Arial" panose="020B0604020202020204" pitchFamily="34" charset="0"/>
              </a:rPr>
              <a:t>Herd Diagnosis</a:t>
            </a:r>
            <a:r>
              <a:rPr lang="en-US" sz="2400" kern="100" dirty="0">
                <a:effectLst/>
                <a:latin typeface="Times New Roman" panose="02020603050405020304" pitchFamily="18" charset="0"/>
                <a:ea typeface="Calibri" panose="020F0502020204030204" pitchFamily="34" charset="0"/>
                <a:cs typeface="Arial" panose="020B0604020202020204" pitchFamily="34" charset="0"/>
              </a:rPr>
              <a:t>. The diagnosis of copper deficiency in a herd is based on the collection and interpretation of the history, clinical examination of affected animals …etc.</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b="1" kern="100" dirty="0">
                <a:effectLst/>
                <a:latin typeface="Times New Roman" panose="02020603050405020304" pitchFamily="18" charset="0"/>
                <a:ea typeface="Calibri" panose="020F0502020204030204" pitchFamily="34" charset="0"/>
                <a:cs typeface="Arial" panose="020B0604020202020204" pitchFamily="34" charset="0"/>
              </a:rPr>
              <a:t>Treatment Response Trial</a:t>
            </a:r>
            <a:r>
              <a:rPr lang="en-US" sz="2400" kern="100" dirty="0">
                <a:effectLst/>
                <a:latin typeface="Times New Roman" panose="02020603050405020304" pitchFamily="18" charset="0"/>
                <a:ea typeface="Calibri" panose="020F0502020204030204" pitchFamily="34" charset="0"/>
                <a:cs typeface="Arial" panose="020B0604020202020204" pitchFamily="34" charset="0"/>
              </a:rPr>
              <a:t>. A comparison between a group of animals treated with Cu and a similar group not treated is often a cost-effective and desirable approach.</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rabicPeriod"/>
            </a:pPr>
            <a:r>
              <a:rPr lang="en-US" sz="2400" b="1" kern="100" dirty="0">
                <a:effectLst/>
                <a:latin typeface="Times New Roman" panose="02020603050405020304" pitchFamily="18" charset="0"/>
                <a:ea typeface="Calibri" panose="020F0502020204030204" pitchFamily="34" charset="0"/>
                <a:cs typeface="Arial" panose="020B0604020202020204" pitchFamily="34" charset="0"/>
              </a:rPr>
              <a:t>Copper Status of Herd or Flock. </a:t>
            </a:r>
            <a:endParaRPr lang="en-US" sz="2400" kern="100" dirty="0">
              <a:latin typeface="Calibri" panose="020F0502020204030204" pitchFamily="34" charset="0"/>
              <a:ea typeface="Calibri" panose="020F0502020204030204" pitchFamily="34" charset="0"/>
              <a:cs typeface="Arial" panose="020B0604020202020204" pitchFamily="34" charset="0"/>
            </a:endParaRPr>
          </a:p>
          <a:p>
            <a:pPr lvl="0" algn="just">
              <a:lnSpc>
                <a:spcPct val="150000"/>
              </a:lnSpc>
              <a:spcAft>
                <a:spcPts val="800"/>
              </a:spcAft>
            </a:pPr>
            <a:endParaRPr lang="en-US" sz="2400" b="1" kern="100" dirty="0">
              <a:effectLst/>
              <a:latin typeface="Calibri" panose="020F0502020204030204" pitchFamily="34" charset="0"/>
              <a:ea typeface="Calibri" panose="020F0502020204030204" pitchFamily="34" charset="0"/>
              <a:cs typeface="Arial" panose="020B0604020202020204" pitchFamily="34" charset="0"/>
            </a:endParaRPr>
          </a:p>
          <a:p>
            <a:pPr lvl="0" algn="just">
              <a:lnSpc>
                <a:spcPct val="150000"/>
              </a:lnSpc>
              <a:spcAft>
                <a:spcPts val="800"/>
              </a:spcAft>
            </a:pPr>
            <a:r>
              <a:rPr lang="en-US" sz="2400" b="1" kern="100" dirty="0">
                <a:effectLst/>
                <a:latin typeface="Times New Roman" panose="02020603050405020304" pitchFamily="18" charset="0"/>
                <a:ea typeface="Calibri" panose="020F0502020204030204" pitchFamily="34" charset="0"/>
                <a:cs typeface="Arial" panose="020B0604020202020204" pitchFamily="34" charset="0"/>
              </a:rPr>
              <a:t>Necropsy findings </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Demyelination in enzootic ataxia, anemia, emaciation.</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Hemosiderosis, osteodystrophy, cardiomyopathy.</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921562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E1FE699-C2E2-0815-C009-704487FC3505}"/>
              </a:ext>
            </a:extLst>
          </p:cNvPr>
          <p:cNvSpPr>
            <a:spLocks noGrp="1"/>
          </p:cNvSpPr>
          <p:nvPr>
            <p:ph type="sldNum" sz="quarter" idx="12"/>
          </p:nvPr>
        </p:nvSpPr>
        <p:spPr/>
        <p:txBody>
          <a:bodyPr/>
          <a:lstStyle/>
          <a:p>
            <a:fld id="{DBA1B0FB-D917-4C8C-928F-313BD683BF39}" type="slidenum">
              <a:rPr lang="en-US" smtClean="0"/>
              <a:t>16</a:t>
            </a:fld>
            <a:endParaRPr lang="en-US"/>
          </a:p>
        </p:txBody>
      </p:sp>
      <p:sp>
        <p:nvSpPr>
          <p:cNvPr id="6" name="TextBox 5">
            <a:extLst>
              <a:ext uri="{FF2B5EF4-FFF2-40B4-BE49-F238E27FC236}">
                <a16:creationId xmlns:a16="http://schemas.microsoft.com/office/drawing/2014/main" id="{306F3631-90EB-722D-B3B7-12A09A0CDDC9}"/>
              </a:ext>
            </a:extLst>
          </p:cNvPr>
          <p:cNvSpPr txBox="1"/>
          <p:nvPr/>
        </p:nvSpPr>
        <p:spPr>
          <a:xfrm>
            <a:off x="141515" y="531061"/>
            <a:ext cx="11560629" cy="5573129"/>
          </a:xfrm>
          <a:prstGeom prst="rect">
            <a:avLst/>
          </a:prstGeom>
          <a:noFill/>
        </p:spPr>
        <p:txBody>
          <a:bodyPr wrap="square">
            <a:spAutoFit/>
          </a:bodyPr>
          <a:lstStyle/>
          <a:p>
            <a:pPr marL="318770" algn="just">
              <a:lnSpc>
                <a:spcPct val="150000"/>
              </a:lnSpc>
            </a:pPr>
            <a:r>
              <a:rPr lang="en-US" sz="2400" b="1" kern="100" dirty="0">
                <a:effectLst/>
                <a:latin typeface="Times New Roman" panose="02020603050405020304" pitchFamily="18" charset="0"/>
                <a:ea typeface="Calibri" panose="020F0502020204030204" pitchFamily="34" charset="0"/>
                <a:cs typeface="Arial" panose="020B0604020202020204" pitchFamily="34" charset="0"/>
              </a:rPr>
              <a:t>Differential diagnosis</a:t>
            </a:r>
            <a:endParaRPr lang="en-US" sz="2400" b="1" kern="100" dirty="0">
              <a:latin typeface="Calibri" panose="020F0502020204030204" pitchFamily="34" charset="0"/>
              <a:ea typeface="Calibri" panose="020F0502020204030204" pitchFamily="34" charset="0"/>
              <a:cs typeface="Arial" panose="020B0604020202020204" pitchFamily="34" charset="0"/>
            </a:endParaRPr>
          </a:p>
          <a:p>
            <a:pPr marL="318770" algn="just">
              <a:lnSpc>
                <a:spcPct val="150000"/>
              </a:lnSpc>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Copper deficiency must be differentiated from herd problems associated with the following: </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2400" kern="100" dirty="0" err="1">
                <a:effectLst/>
                <a:latin typeface="Times New Roman" panose="02020603050405020304" pitchFamily="18" charset="0"/>
                <a:ea typeface="Calibri" panose="020F0502020204030204" pitchFamily="34" charset="0"/>
                <a:cs typeface="Arial" panose="020B0604020202020204" pitchFamily="34" charset="0"/>
              </a:rPr>
              <a:t>Unthriftiness</a:t>
            </a:r>
            <a:r>
              <a:rPr lang="en-US" sz="2400" kern="100" dirty="0">
                <a:effectLst/>
                <a:latin typeface="Times New Roman" panose="02020603050405020304" pitchFamily="18" charset="0"/>
                <a:ea typeface="Calibri" panose="020F0502020204030204" pitchFamily="34" charset="0"/>
                <a:cs typeface="Arial" panose="020B0604020202020204" pitchFamily="34" charset="0"/>
              </a:rPr>
              <a:t> as a result of intestinal parasitism.</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 Malnutrition as a result of energy– protein deficiency.</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 Lameness caused by osteodystrophy (calcium, phosphorus, and vitamin D imbalance).</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Anemia as a result of sucking lice.</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 Neonatal ataxia in lambs (congenital swayback and enzootic ataxia) from border disease; cerebellar hypoplasia (daft lamb disease); hypothermia; meningitis.</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Sudden death as a result of other causes.</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92741692"/>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FF32897-D97E-971D-A208-72AA6E973E18}"/>
              </a:ext>
            </a:extLst>
          </p:cNvPr>
          <p:cNvSpPr>
            <a:spLocks noGrp="1"/>
          </p:cNvSpPr>
          <p:nvPr>
            <p:ph type="sldNum" sz="quarter" idx="12"/>
          </p:nvPr>
        </p:nvSpPr>
        <p:spPr/>
        <p:txBody>
          <a:bodyPr/>
          <a:lstStyle/>
          <a:p>
            <a:fld id="{DBA1B0FB-D917-4C8C-928F-313BD683BF39}" type="slidenum">
              <a:rPr lang="en-US" smtClean="0"/>
              <a:t>17</a:t>
            </a:fld>
            <a:endParaRPr lang="en-US"/>
          </a:p>
        </p:txBody>
      </p:sp>
      <p:sp>
        <p:nvSpPr>
          <p:cNvPr id="6" name="TextBox 5">
            <a:extLst>
              <a:ext uri="{FF2B5EF4-FFF2-40B4-BE49-F238E27FC236}">
                <a16:creationId xmlns:a16="http://schemas.microsoft.com/office/drawing/2014/main" id="{A22C6654-1727-8A11-F4C6-C4DCFE9D111B}"/>
              </a:ext>
            </a:extLst>
          </p:cNvPr>
          <p:cNvSpPr txBox="1"/>
          <p:nvPr/>
        </p:nvSpPr>
        <p:spPr>
          <a:xfrm>
            <a:off x="332014" y="539843"/>
            <a:ext cx="11527971" cy="5778313"/>
          </a:xfrm>
          <a:prstGeom prst="rect">
            <a:avLst/>
          </a:prstGeom>
          <a:noFill/>
        </p:spPr>
        <p:txBody>
          <a:bodyPr wrap="square">
            <a:spAutoFit/>
          </a:bodyPr>
          <a:lstStyle/>
          <a:p>
            <a:pPr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TREATMENT </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The treatment of Cu deficiency is relatively simple, but if advanced lesions are already present in the nervous system or myocardium, complete recovery will not occur. </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Oral dosing with 4 g of Cu sulfate for 2- to 6-month-old calves, or 8 to 10 g for mature cattle, given weekly for 3 to 5 weeks. </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Parenteral injections of copper glycinate may also be used. If feasible, the diet of affected animals can also be supplemented with Cu. </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Copper sulfate may be added to the mineral–salt mix at 3% to 5% of the total mixture.</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 A commonly recommended mixture for cattle is 50% calcium–phosphorus mineral supplement, 45% cobalt-iodized salt, and 3% to 5% Cu sulfate. </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69219375"/>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a:extLst>
              <a:ext uri="{FF2B5EF4-FFF2-40B4-BE49-F238E27FC236}">
                <a16:creationId xmlns:a16="http://schemas.microsoft.com/office/drawing/2014/main" id="{F8FAEED9-1ECD-45F9-87A0-9394BAEABB79}"/>
              </a:ext>
            </a:extLst>
          </p:cNvPr>
          <p:cNvSpPr>
            <a:spLocks noGrp="1"/>
          </p:cNvSpPr>
          <p:nvPr>
            <p:ph type="ctrTitle"/>
          </p:nvPr>
        </p:nvSpPr>
        <p:spPr/>
        <p:txBody>
          <a:bodyPr/>
          <a:lstStyle/>
          <a:p>
            <a:r>
              <a:rPr lang="en-US" sz="8000" dirty="0">
                <a:latin typeface="Times New Roman" panose="02020603050405020304" pitchFamily="18" charset="0"/>
                <a:cs typeface="Times New Roman" panose="02020603050405020304" pitchFamily="18" charset="0"/>
              </a:rPr>
              <a:t>Thank You</a:t>
            </a:r>
          </a:p>
        </p:txBody>
      </p:sp>
      <p:pic>
        <p:nvPicPr>
          <p:cNvPr id="27" name="Picture Placeholder 26" descr="Data Points Digital background">
            <a:extLst>
              <a:ext uri="{FF2B5EF4-FFF2-40B4-BE49-F238E27FC236}">
                <a16:creationId xmlns:a16="http://schemas.microsoft.com/office/drawing/2014/main" id="{9E660784-34E2-4CDA-926A-DDD6AAF35046}"/>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val="0"/>
              </a:ext>
            </a:extLst>
          </a:blip>
          <a:srcRect l="5" r="5"/>
          <a:stretch/>
        </p:blipFill>
        <p:spPr/>
      </p:pic>
      <p:pic>
        <p:nvPicPr>
          <p:cNvPr id="33" name="Picture Placeholder 32" descr="Data Points Digital background">
            <a:extLst>
              <a:ext uri="{FF2B5EF4-FFF2-40B4-BE49-F238E27FC236}">
                <a16:creationId xmlns:a16="http://schemas.microsoft.com/office/drawing/2014/main" id="{48106962-23C6-4DFE-BB3A-E5FFF03F38CE}"/>
              </a:ext>
            </a:extLst>
          </p:cNvPr>
          <p:cNvPicPr>
            <a:picLocks noGrp="1" noChangeAspect="1"/>
          </p:cNvPicPr>
          <p:nvPr>
            <p:ph type="pic" sz="quarter" idx="16"/>
          </p:nvPr>
        </p:nvPicPr>
        <p:blipFill rotWithShape="1">
          <a:blip r:embed="rId3" cstate="screen">
            <a:extLst>
              <a:ext uri="{28A0092B-C50C-407E-A947-70E740481C1C}">
                <a14:useLocalDpi xmlns:a14="http://schemas.microsoft.com/office/drawing/2010/main" val="0"/>
              </a:ext>
            </a:extLst>
          </a:blip>
          <a:srcRect l="5" r="5"/>
          <a:stretch/>
        </p:blipFill>
        <p:spPr/>
      </p:pic>
      <p:sp>
        <p:nvSpPr>
          <p:cNvPr id="4" name="Date Placeholder 3">
            <a:extLst>
              <a:ext uri="{FF2B5EF4-FFF2-40B4-BE49-F238E27FC236}">
                <a16:creationId xmlns:a16="http://schemas.microsoft.com/office/drawing/2014/main" id="{7823E305-6365-4345-8BD1-4A31C61D96CB}"/>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id="{0B37A3FF-ED32-4C4A-A21F-848A3BF6F896}"/>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36E60F23-FB58-4EF8-82FD-E86CED25FDD4}"/>
              </a:ext>
            </a:extLst>
          </p:cNvPr>
          <p:cNvSpPr>
            <a:spLocks noGrp="1"/>
          </p:cNvSpPr>
          <p:nvPr>
            <p:ph type="sldNum" sz="quarter" idx="12"/>
          </p:nvPr>
        </p:nvSpPr>
        <p:spPr/>
        <p:txBody>
          <a:bodyPr/>
          <a:lstStyle/>
          <a:p>
            <a:fld id="{DBA1B0FB-D917-4C8C-928F-313BD683BF39}" type="slidenum">
              <a:rPr lang="en-US" smtClean="0"/>
              <a:pPr/>
              <a:t>18</a:t>
            </a:fld>
            <a:endParaRPr lang="en-US"/>
          </a:p>
        </p:txBody>
      </p:sp>
    </p:spTree>
    <p:extLst>
      <p:ext uri="{BB962C8B-B14F-4D97-AF65-F5344CB8AC3E}">
        <p14:creationId xmlns:p14="http://schemas.microsoft.com/office/powerpoint/2010/main" val="3247798845"/>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B60D6F-4D0F-4D33-B2A7-159C8583FF00}"/>
              </a:ext>
            </a:extLst>
          </p:cNvPr>
          <p:cNvSpPr>
            <a:spLocks noGrp="1"/>
          </p:cNvSpPr>
          <p:nvPr>
            <p:ph idx="1"/>
          </p:nvPr>
        </p:nvSpPr>
        <p:spPr>
          <a:xfrm>
            <a:off x="101600" y="295728"/>
            <a:ext cx="12019280" cy="6470831"/>
          </a:xfrm>
        </p:spPr>
        <p:txBody>
          <a:bodyPr/>
          <a:lstStyle/>
          <a:p>
            <a:pPr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ETIOLOGY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Copper (Cu) deficiency may be primary, when the intake in the diet is inadequate, or secondary (“conditioned”), when the dietary intake is sufficient but the absorption of copper and its utilization by tissues is impeded.</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lvl="0" indent="0"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A- Primary Copper Deficiency </a:t>
            </a:r>
            <a:r>
              <a:rPr lang="en-US" sz="1800" kern="100" dirty="0">
                <a:latin typeface="Calibri" panose="020F0502020204030204" pitchFamily="34" charset="0"/>
                <a:ea typeface="Calibri" panose="020F0502020204030204" pitchFamily="34" charset="0"/>
                <a:cs typeface="Arial" panose="020B0604020202020204" pitchFamily="34" charset="0"/>
              </a:rPr>
              <a:t>: </a:t>
            </a:r>
            <a:r>
              <a:rPr lang="en-US" sz="2400" kern="100" dirty="0">
                <a:effectLst/>
                <a:latin typeface="Times New Roman" panose="02020603050405020304" pitchFamily="18" charset="0"/>
                <a:ea typeface="Calibri" panose="020F0502020204030204" pitchFamily="34" charset="0"/>
                <a:cs typeface="Arial" panose="020B0604020202020204" pitchFamily="34" charset="0"/>
              </a:rPr>
              <a:t>The amount of Cu in the diet may be inadequate when the forage is grown on deficient soils, typically sandy or weathered soils, or soils in which the Cu is unavailable.</a:t>
            </a:r>
          </a:p>
          <a:p>
            <a:pPr marL="0" lvl="0" indent="0" algn="just" rtl="0">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B- Secondary Copper Deficiency This is the predominant deficiency; the amount of Cu in the diet is adequate, but other dietary factors (mainly molybdenum, sulfur, and iron, but also manganese and zinc) interfere with the availability and utilization of Cu.</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just"/>
            <a:endParaRPr lang="en-US" sz="2400" dirty="0">
              <a:latin typeface="Times New Roman" panose="02020603050405020304" pitchFamily="18" charset="0"/>
              <a:cs typeface="Times New Roman" panose="02020603050405020304" pitchFamily="18" charset="0"/>
            </a:endParaRPr>
          </a:p>
        </p:txBody>
      </p:sp>
      <p:sp>
        <p:nvSpPr>
          <p:cNvPr id="15" name="Slide Number Placeholder 14">
            <a:extLst>
              <a:ext uri="{FF2B5EF4-FFF2-40B4-BE49-F238E27FC236}">
                <a16:creationId xmlns:a16="http://schemas.microsoft.com/office/drawing/2014/main" id="{3B199C97-F175-437D-8311-DB662925C063}"/>
              </a:ext>
            </a:extLst>
          </p:cNvPr>
          <p:cNvSpPr>
            <a:spLocks noGrp="1"/>
          </p:cNvSpPr>
          <p:nvPr>
            <p:ph type="sldNum" sz="quarter" idx="12"/>
          </p:nvPr>
        </p:nvSpPr>
        <p:spPr/>
        <p:txBody>
          <a:bodyPr/>
          <a:lstStyle/>
          <a:p>
            <a:fld id="{DBA1B0FB-D917-4C8C-928F-313BD683BF39}" type="slidenum">
              <a:rPr lang="en-US" smtClean="0"/>
              <a:pPr/>
              <a:t>2</a:t>
            </a:fld>
            <a:endParaRPr lang="en-US" dirty="0"/>
          </a:p>
        </p:txBody>
      </p:sp>
    </p:spTree>
    <p:extLst>
      <p:ext uri="{BB962C8B-B14F-4D97-AF65-F5344CB8AC3E}">
        <p14:creationId xmlns:p14="http://schemas.microsoft.com/office/powerpoint/2010/main" val="231323486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9ED907F8-C614-4D59-A03F-BF9CD5E35703}"/>
              </a:ext>
            </a:extLst>
          </p:cNvPr>
          <p:cNvSpPr>
            <a:spLocks noGrp="1"/>
          </p:cNvSpPr>
          <p:nvPr>
            <p:ph type="sldNum" sz="quarter" idx="12"/>
          </p:nvPr>
        </p:nvSpPr>
        <p:spPr/>
        <p:txBody>
          <a:bodyPr/>
          <a:lstStyle/>
          <a:p>
            <a:fld id="{DBA1B0FB-D917-4C8C-928F-313BD683BF39}" type="slidenum">
              <a:rPr lang="en-US" smtClean="0"/>
              <a:pPr/>
              <a:t>3</a:t>
            </a:fld>
            <a:endParaRPr lang="en-US"/>
          </a:p>
        </p:txBody>
      </p:sp>
      <p:sp>
        <p:nvSpPr>
          <p:cNvPr id="19" name="TextBox 18">
            <a:extLst>
              <a:ext uri="{FF2B5EF4-FFF2-40B4-BE49-F238E27FC236}">
                <a16:creationId xmlns:a16="http://schemas.microsoft.com/office/drawing/2014/main" id="{86FE1C5D-2D49-6914-8065-07B783EED573}"/>
              </a:ext>
            </a:extLst>
          </p:cNvPr>
          <p:cNvSpPr txBox="1"/>
          <p:nvPr/>
        </p:nvSpPr>
        <p:spPr>
          <a:xfrm>
            <a:off x="327158" y="538480"/>
            <a:ext cx="11570201" cy="5224315"/>
          </a:xfrm>
          <a:prstGeom prst="rect">
            <a:avLst/>
          </a:prstGeom>
          <a:noFill/>
        </p:spPr>
        <p:txBody>
          <a:bodyPr wrap="square">
            <a:spAutoFit/>
          </a:bodyPr>
          <a:lstStyle/>
          <a:p>
            <a:pPr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Risk Factors</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 Several factors influence the plasma and tissue concentrations of copper in ruminants, including the following: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Breed, age, and growth of animal.</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Demands of pregnancy and lactation.</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Dietary factors—type of pasture or feed source, season.</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 Soil characteristics and concentration of minerals—particularly Mo and sulfur, which can form thiomolybdates and reduce the availability of Cu by binding with it in the rumen or with biological compounds in the plasma and tissues.</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58886557"/>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382EC89-548E-D551-57C2-5FDC42CB4319}"/>
              </a:ext>
            </a:extLst>
          </p:cNvPr>
          <p:cNvSpPr txBox="1"/>
          <p:nvPr/>
        </p:nvSpPr>
        <p:spPr>
          <a:xfrm>
            <a:off x="284480" y="160252"/>
            <a:ext cx="11623040" cy="6537495"/>
          </a:xfrm>
          <a:prstGeom prst="rect">
            <a:avLst/>
          </a:prstGeom>
          <a:noFill/>
        </p:spPr>
        <p:txBody>
          <a:bodyPr wrap="square">
            <a:spAutoFit/>
          </a:bodyPr>
          <a:lstStyle/>
          <a:p>
            <a:pPr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PATHOGENESIS</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lvl="0" algn="just">
              <a:lnSpc>
                <a:spcPct val="150000"/>
              </a:lnSpc>
              <a:spcAft>
                <a:spcPts val="800"/>
              </a:spcAft>
            </a:pPr>
            <a:r>
              <a:rPr lang="en-US" sz="2400" kern="100" dirty="0">
                <a:latin typeface="Times New Roman" panose="02020603050405020304" pitchFamily="18" charset="0"/>
                <a:ea typeface="Calibri" panose="020F0502020204030204" pitchFamily="34" charset="0"/>
                <a:cs typeface="Arial" panose="020B0604020202020204" pitchFamily="34" charset="0"/>
              </a:rPr>
              <a:t>A- </a:t>
            </a:r>
            <a:r>
              <a:rPr lang="en-US" sz="2400" kern="100" dirty="0">
                <a:effectLst/>
                <a:latin typeface="Times New Roman" panose="02020603050405020304" pitchFamily="18" charset="0"/>
                <a:ea typeface="Calibri" panose="020F0502020204030204" pitchFamily="34" charset="0"/>
                <a:cs typeface="Arial" panose="020B0604020202020204" pitchFamily="34" charset="0"/>
              </a:rPr>
              <a:t>Effects on Tissues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Copper is incorporated into and essential for the activity of many enzymes, cofactors, and reactive proteins.1 Some pivotal functions of major enzymes include cellular respiration (cytochrome oxidase), protection from oxidants (superoxide dismutase [SOD], ceruloplasmin), the transport of iron (ceruloplasmin [ferroxidase I] and </a:t>
            </a:r>
            <a:r>
              <a:rPr lang="en-US" sz="2400" kern="100" dirty="0" err="1">
                <a:effectLst/>
                <a:latin typeface="Times New Roman" panose="02020603050405020304" pitchFamily="18" charset="0"/>
                <a:ea typeface="Calibri" panose="020F0502020204030204" pitchFamily="34" charset="0"/>
                <a:cs typeface="Arial" panose="020B0604020202020204" pitchFamily="34" charset="0"/>
              </a:rPr>
              <a:t>hephestin</a:t>
            </a:r>
            <a:r>
              <a:rPr lang="en-US" sz="2400" kern="100" dirty="0">
                <a:effectLst/>
                <a:latin typeface="Times New Roman" panose="02020603050405020304" pitchFamily="18" charset="0"/>
                <a:ea typeface="Calibri" panose="020F0502020204030204" pitchFamily="34" charset="0"/>
                <a:cs typeface="Arial" panose="020B0604020202020204" pitchFamily="34" charset="0"/>
              </a:rPr>
              <a:t> [ferroxidase II]), conversion of tyrosine to melanin.</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lvl="0"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B- Changes in Gene Expression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Differences in the expression of genes associated with Cu metabolism including less duodenal Cu transporter 1 (Ctr1) and up-regulation of genes in the liver of Cu-deficient fetuses (antioxidant 1 [Atox1]).</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60021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331B9D0-452A-FBDF-44E5-C84E657D9887}"/>
              </a:ext>
            </a:extLst>
          </p:cNvPr>
          <p:cNvSpPr txBox="1"/>
          <p:nvPr/>
        </p:nvSpPr>
        <p:spPr>
          <a:xfrm>
            <a:off x="233680" y="588163"/>
            <a:ext cx="10698480" cy="5532092"/>
          </a:xfrm>
          <a:prstGeom prst="rect">
            <a:avLst/>
          </a:prstGeom>
          <a:noFill/>
        </p:spPr>
        <p:txBody>
          <a:bodyPr wrap="square">
            <a:spAutoFit/>
          </a:bodyPr>
          <a:lstStyle/>
          <a:p>
            <a:pPr lvl="0" algn="just" rtl="0">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C- Wool</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 Loss of crimp causes “stringy” or “steely” wool with reduced tensile strength, This follows inadequate keratinization, probably as a result of imperfect oxidation of free thiol groups.</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lvl="0" algn="just">
              <a:lnSpc>
                <a:spcPct val="150000"/>
              </a:lnSpc>
              <a:spcAft>
                <a:spcPts val="800"/>
              </a:spcAft>
            </a:pPr>
            <a:r>
              <a:rPr lang="en-US" sz="2400" kern="100" dirty="0">
                <a:latin typeface="Times New Roman" panose="02020603050405020304" pitchFamily="18" charset="0"/>
                <a:ea typeface="Calibri" panose="020F0502020204030204" pitchFamily="34" charset="0"/>
                <a:cs typeface="Arial" panose="020B0604020202020204" pitchFamily="34" charset="0"/>
              </a:rPr>
              <a:t>D</a:t>
            </a:r>
            <a:r>
              <a:rPr lang="en-US" sz="2400" kern="100" dirty="0">
                <a:effectLst/>
                <a:latin typeface="Times New Roman" panose="02020603050405020304" pitchFamily="18" charset="0"/>
                <a:ea typeface="Calibri" panose="020F0502020204030204" pitchFamily="34" charset="0"/>
                <a:cs typeface="Arial" panose="020B0604020202020204" pitchFamily="34" charset="0"/>
              </a:rPr>
              <a:t>- Body Weight</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Poor growth is a feature of the later stages of Cu deficiency.</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lvl="0" algn="just">
              <a:lnSpc>
                <a:spcPct val="150000"/>
              </a:lnSpc>
              <a:spcAft>
                <a:spcPts val="800"/>
              </a:spcAft>
            </a:pPr>
            <a:r>
              <a:rPr lang="en-US" sz="2400" kern="100" dirty="0">
                <a:latin typeface="Times New Roman" panose="02020603050405020304" pitchFamily="18" charset="0"/>
                <a:ea typeface="Calibri" panose="020F0502020204030204" pitchFamily="34" charset="0"/>
                <a:cs typeface="Arial" panose="020B0604020202020204" pitchFamily="34" charset="0"/>
              </a:rPr>
              <a:t>E</a:t>
            </a:r>
            <a:r>
              <a:rPr lang="en-US" sz="2400" kern="100" dirty="0">
                <a:effectLst/>
                <a:latin typeface="Times New Roman" panose="02020603050405020304" pitchFamily="18" charset="0"/>
                <a:ea typeface="Calibri" panose="020F0502020204030204" pitchFamily="34" charset="0"/>
                <a:cs typeface="Arial" panose="020B0604020202020204" pitchFamily="34" charset="0"/>
              </a:rPr>
              <a:t>- Diarrhea </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The pathogenesis of diarrhea induced secondary Cu deficiency (peat scours, </a:t>
            </a:r>
            <a:r>
              <a:rPr lang="en-US" sz="2400" kern="100" dirty="0" err="1">
                <a:effectLst/>
                <a:latin typeface="Times New Roman" panose="02020603050405020304" pitchFamily="18" charset="0"/>
                <a:ea typeface="Calibri" panose="020F0502020204030204" pitchFamily="34" charset="0"/>
                <a:cs typeface="Arial" panose="020B0604020202020204" pitchFamily="34" charset="0"/>
              </a:rPr>
              <a:t>teart</a:t>
            </a:r>
            <a:r>
              <a:rPr lang="en-US" sz="2400" kern="100" dirty="0">
                <a:effectLst/>
                <a:latin typeface="Times New Roman" panose="02020603050405020304" pitchFamily="18" charset="0"/>
                <a:ea typeface="Calibri" panose="020F0502020204030204" pitchFamily="34" charset="0"/>
                <a:cs typeface="Arial" panose="020B0604020202020204" pitchFamily="34" charset="0"/>
              </a:rPr>
              <a:t>) is uncertain.</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40286033"/>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7E2A1A7-1B7E-5B85-3BDE-7B8293828B83}"/>
              </a:ext>
            </a:extLst>
          </p:cNvPr>
          <p:cNvSpPr>
            <a:spLocks noGrp="1"/>
          </p:cNvSpPr>
          <p:nvPr>
            <p:ph type="sldNum" sz="quarter" idx="12"/>
          </p:nvPr>
        </p:nvSpPr>
        <p:spPr/>
        <p:txBody>
          <a:bodyPr/>
          <a:lstStyle/>
          <a:p>
            <a:fld id="{DBA1B0FB-D917-4C8C-928F-313BD683BF39}" type="slidenum">
              <a:rPr lang="en-US" smtClean="0"/>
              <a:t>6</a:t>
            </a:fld>
            <a:endParaRPr lang="en-US" dirty="0"/>
          </a:p>
        </p:txBody>
      </p:sp>
      <p:sp>
        <p:nvSpPr>
          <p:cNvPr id="6" name="TextBox 5">
            <a:extLst>
              <a:ext uri="{FF2B5EF4-FFF2-40B4-BE49-F238E27FC236}">
                <a16:creationId xmlns:a16="http://schemas.microsoft.com/office/drawing/2014/main" id="{A9EA7D55-6DA5-42E5-8E27-7D2FB9C8671D}"/>
              </a:ext>
            </a:extLst>
          </p:cNvPr>
          <p:cNvSpPr txBox="1"/>
          <p:nvPr/>
        </p:nvSpPr>
        <p:spPr>
          <a:xfrm>
            <a:off x="322329" y="488547"/>
            <a:ext cx="11392151" cy="5532092"/>
          </a:xfrm>
          <a:prstGeom prst="rect">
            <a:avLst/>
          </a:prstGeom>
          <a:noFill/>
        </p:spPr>
        <p:txBody>
          <a:bodyPr wrap="square">
            <a:spAutoFit/>
          </a:bodyPr>
          <a:lstStyle/>
          <a:p>
            <a:pPr marL="0" marR="0" lvl="0" indent="0" algn="just" defTabSz="457200" rtl="0" eaLnBrk="1" fontAlgn="auto" latinLnBrk="0" hangingPunct="1">
              <a:lnSpc>
                <a:spcPct val="150000"/>
              </a:lnSpc>
              <a:spcBef>
                <a:spcPts val="0"/>
              </a:spcBef>
              <a:spcAft>
                <a:spcPts val="800"/>
              </a:spcAft>
              <a:buClrTx/>
              <a:buSzTx/>
              <a:buFontTx/>
              <a:buNone/>
              <a:tabLst/>
              <a:defRPr/>
            </a:pPr>
            <a:r>
              <a:rPr kumimoji="0" lang="en-US" sz="2400" b="0" i="0" u="none" strike="noStrike" kern="100" cap="none" spc="0" normalizeH="0" baseline="0" noProof="0" dirty="0">
                <a:ln>
                  <a:noFill/>
                </a:ln>
                <a:solidFill>
                  <a:prstClr val="white"/>
                </a:solidFill>
                <a:effectLst/>
                <a:uLnTx/>
                <a:uFillTx/>
                <a:latin typeface="Times New Roman" panose="02020603050405020304" pitchFamily="18" charset="0"/>
                <a:ea typeface="Calibri" panose="020F0502020204030204" pitchFamily="34" charset="0"/>
                <a:cs typeface="Arial" panose="020B0604020202020204" pitchFamily="34" charset="0"/>
              </a:rPr>
              <a:t>F- Anemia</a:t>
            </a:r>
            <a:endParaRPr kumimoji="0" lang="en-US" sz="2400" b="0" i="0" u="none" strike="noStrike" kern="1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just" defTabSz="457200" rtl="0" eaLnBrk="1" fontAlgn="auto" latinLnBrk="0" hangingPunct="1">
              <a:lnSpc>
                <a:spcPct val="150000"/>
              </a:lnSpc>
              <a:spcBef>
                <a:spcPts val="0"/>
              </a:spcBef>
              <a:spcAft>
                <a:spcPts val="800"/>
              </a:spcAft>
              <a:buClrTx/>
              <a:buSzTx/>
              <a:buFontTx/>
              <a:buNone/>
              <a:tabLst/>
              <a:defRPr/>
            </a:pPr>
            <a:r>
              <a:rPr kumimoji="0" lang="en-US" sz="2400" b="0" i="0" u="none" strike="noStrike" kern="100" cap="none" spc="0" normalizeH="0" baseline="0" noProof="0" dirty="0">
                <a:ln>
                  <a:noFill/>
                </a:ln>
                <a:solidFill>
                  <a:prstClr val="white"/>
                </a:solidFill>
                <a:effectLst/>
                <a:uLnTx/>
                <a:uFillTx/>
                <a:latin typeface="Times New Roman" panose="02020603050405020304" pitchFamily="18" charset="0"/>
                <a:ea typeface="Calibri" panose="020F0502020204030204" pitchFamily="34" charset="0"/>
                <a:cs typeface="Arial" panose="020B0604020202020204" pitchFamily="34" charset="0"/>
              </a:rPr>
              <a:t> Anemia develops with severe or prolonged Cu deficiency and is associated with the role of Cu in the formation of hemoglobin.</a:t>
            </a:r>
            <a:endParaRPr kumimoji="0" lang="en-US" sz="2400" b="0" i="0" u="none" strike="noStrike" kern="1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Arial" panose="020B0604020202020204" pitchFamily="34" charset="0"/>
            </a:endParaRPr>
          </a:p>
          <a:p>
            <a:pPr lvl="0" algn="just" rtl="0">
              <a:lnSpc>
                <a:spcPct val="150000"/>
              </a:lnSpc>
              <a:spcAft>
                <a:spcPts val="800"/>
              </a:spcAft>
            </a:pPr>
            <a:r>
              <a:rPr lang="en-US" sz="2400" kern="100" dirty="0">
                <a:latin typeface="Times New Roman" panose="02020603050405020304" pitchFamily="18" charset="0"/>
                <a:ea typeface="Calibri" panose="020F0502020204030204" pitchFamily="34" charset="0"/>
                <a:cs typeface="Arial" panose="020B0604020202020204" pitchFamily="34" charset="0"/>
              </a:rPr>
              <a:t>G- </a:t>
            </a:r>
            <a:r>
              <a:rPr lang="en-US" sz="2400" kern="100" dirty="0">
                <a:effectLst/>
                <a:latin typeface="Times New Roman" panose="02020603050405020304" pitchFamily="18" charset="0"/>
                <a:ea typeface="Calibri" panose="020F0502020204030204" pitchFamily="34" charset="0"/>
                <a:cs typeface="Arial" panose="020B0604020202020204" pitchFamily="34" charset="0"/>
              </a:rPr>
              <a:t>Bone</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The osteoporosis that occurs in some natural cases of Cu deficiency is caused by the depression of osteoblastic activity.</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lvl="0"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H-  Heart</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2400" i="1" kern="100" dirty="0">
                <a:effectLst/>
                <a:latin typeface="Times New Roman" panose="02020603050405020304" pitchFamily="18" charset="0"/>
                <a:ea typeface="Calibri" panose="020F0502020204030204" pitchFamily="34" charset="0"/>
                <a:cs typeface="Arial" panose="020B0604020202020204" pitchFamily="34" charset="0"/>
              </a:rPr>
              <a:t>The myocardial degeneration of falling disease</a:t>
            </a:r>
            <a:r>
              <a:rPr lang="en-US" sz="2400" kern="100" dirty="0">
                <a:effectLst/>
                <a:latin typeface="Times New Roman" panose="02020603050405020304" pitchFamily="18" charset="0"/>
                <a:ea typeface="Calibri" panose="020F0502020204030204" pitchFamily="34" charset="0"/>
                <a:cs typeface="Arial" panose="020B0604020202020204" pitchFamily="34" charset="0"/>
              </a:rPr>
              <a:t>, now rarely seen, may be a terminal manifestation of anemic anoxia, or it may be a result of interference with tissue oxidation.</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44987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F6EF197-C5BB-85F1-FB6F-590438448D0F}"/>
              </a:ext>
            </a:extLst>
          </p:cNvPr>
          <p:cNvSpPr>
            <a:spLocks noGrp="1"/>
          </p:cNvSpPr>
          <p:nvPr>
            <p:ph type="sldNum" sz="quarter" idx="12"/>
          </p:nvPr>
        </p:nvSpPr>
        <p:spPr/>
        <p:txBody>
          <a:bodyPr/>
          <a:lstStyle/>
          <a:p>
            <a:fld id="{DBA1B0FB-D917-4C8C-928F-313BD683BF39}" type="slidenum">
              <a:rPr lang="en-US" smtClean="0"/>
              <a:t>7</a:t>
            </a:fld>
            <a:endParaRPr lang="en-US"/>
          </a:p>
        </p:txBody>
      </p:sp>
      <p:sp>
        <p:nvSpPr>
          <p:cNvPr id="6" name="TextBox 5">
            <a:extLst>
              <a:ext uri="{FF2B5EF4-FFF2-40B4-BE49-F238E27FC236}">
                <a16:creationId xmlns:a16="http://schemas.microsoft.com/office/drawing/2014/main" id="{3223AED3-8C20-6BDA-B20D-F87F3D9DB128}"/>
              </a:ext>
            </a:extLst>
          </p:cNvPr>
          <p:cNvSpPr txBox="1"/>
          <p:nvPr/>
        </p:nvSpPr>
        <p:spPr>
          <a:xfrm>
            <a:off x="172720" y="441338"/>
            <a:ext cx="11165840" cy="5326907"/>
          </a:xfrm>
          <a:prstGeom prst="rect">
            <a:avLst/>
          </a:prstGeom>
          <a:noFill/>
        </p:spPr>
        <p:txBody>
          <a:bodyPr wrap="square">
            <a:spAutoFit/>
          </a:bodyPr>
          <a:lstStyle/>
          <a:p>
            <a:pPr lvl="0" algn="just" rtl="0">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I- Connective Tissue</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 Copper is a component of the enzyme </a:t>
            </a:r>
            <a:r>
              <a:rPr lang="en-US" sz="2400" kern="100" dirty="0" err="1">
                <a:effectLst/>
                <a:latin typeface="Times New Roman" panose="02020603050405020304" pitchFamily="18" charset="0"/>
                <a:ea typeface="Calibri" panose="020F0502020204030204" pitchFamily="34" charset="0"/>
                <a:cs typeface="Arial" panose="020B0604020202020204" pitchFamily="34" charset="0"/>
              </a:rPr>
              <a:t>lysyl</a:t>
            </a:r>
            <a:r>
              <a:rPr lang="en-US" sz="2400" kern="100" dirty="0">
                <a:effectLst/>
                <a:latin typeface="Times New Roman" panose="02020603050405020304" pitchFamily="18" charset="0"/>
                <a:ea typeface="Calibri" panose="020F0502020204030204" pitchFamily="34" charset="0"/>
                <a:cs typeface="Arial" panose="020B0604020202020204" pitchFamily="34" charset="0"/>
              </a:rPr>
              <a:t> oxidase, secreted by the cells involved in the synthesis of the elastin component of connective tissues, and has important functions in maintaining the integrity of tissues such as capillary beds, ligaments, and tendons.</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lvl="0" algn="just">
              <a:lnSpc>
                <a:spcPct val="150000"/>
              </a:lnSpc>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J- Blood Vessels</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lvl="0" algn="just">
              <a:lnSpc>
                <a:spcPct val="150000"/>
              </a:lnSpc>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K- Pancreas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lvl="0"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L- Nervous Tissue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i="1" kern="100" dirty="0">
                <a:effectLst/>
                <a:latin typeface="Times New Roman" panose="02020603050405020304" pitchFamily="18" charset="0"/>
                <a:ea typeface="Calibri" panose="020F0502020204030204" pitchFamily="34" charset="0"/>
                <a:cs typeface="Arial" panose="020B0604020202020204" pitchFamily="34" charset="0"/>
              </a:rPr>
              <a:t>Copper deficiency halts the formation of myelin and causes demyelination in lambs, probably by a specific relationship between Cu and myelin sheaths</a:t>
            </a:r>
            <a:r>
              <a:rPr lang="en-US" sz="2400" kern="100" dirty="0">
                <a:effectLst/>
                <a:latin typeface="Times New Roman" panose="02020603050405020304" pitchFamily="18" charset="0"/>
                <a:ea typeface="Calibri" panose="020F0502020204030204" pitchFamily="34" charset="0"/>
                <a:cs typeface="Arial" panose="020B0604020202020204" pitchFamily="34" charset="0"/>
              </a:rPr>
              <a:t>.</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418218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B12BF0E-902F-B7F7-F88C-AFC68DC91DA7}"/>
              </a:ext>
            </a:extLst>
          </p:cNvPr>
          <p:cNvSpPr>
            <a:spLocks noGrp="1"/>
          </p:cNvSpPr>
          <p:nvPr>
            <p:ph type="sldNum" sz="quarter" idx="12"/>
          </p:nvPr>
        </p:nvSpPr>
        <p:spPr/>
        <p:txBody>
          <a:bodyPr/>
          <a:lstStyle/>
          <a:p>
            <a:fld id="{DBA1B0FB-D917-4C8C-928F-313BD683BF39}" type="slidenum">
              <a:rPr lang="en-US" smtClean="0"/>
              <a:t>8</a:t>
            </a:fld>
            <a:endParaRPr lang="en-US"/>
          </a:p>
        </p:txBody>
      </p:sp>
      <p:sp>
        <p:nvSpPr>
          <p:cNvPr id="6" name="TextBox 5">
            <a:extLst>
              <a:ext uri="{FF2B5EF4-FFF2-40B4-BE49-F238E27FC236}">
                <a16:creationId xmlns:a16="http://schemas.microsoft.com/office/drawing/2014/main" id="{097401EE-EE5A-373E-8F69-F776AF47FA81}"/>
              </a:ext>
            </a:extLst>
          </p:cNvPr>
          <p:cNvSpPr txBox="1"/>
          <p:nvPr/>
        </p:nvSpPr>
        <p:spPr>
          <a:xfrm>
            <a:off x="266198" y="679572"/>
            <a:ext cx="11082521" cy="4772910"/>
          </a:xfrm>
          <a:prstGeom prst="rect">
            <a:avLst/>
          </a:prstGeom>
          <a:noFill/>
        </p:spPr>
        <p:txBody>
          <a:bodyPr wrap="square">
            <a:spAutoFit/>
          </a:bodyPr>
          <a:lstStyle/>
          <a:p>
            <a:pPr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Phases of Copper Deficiency </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The development of a deficiency can be divided into four phases : </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Depletion </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Deficiency (marginal).</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Dysfunction.</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rabicPeriod"/>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Disease.</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i="1" kern="100" dirty="0">
                <a:effectLst/>
                <a:latin typeface="Times New Roman" panose="02020603050405020304" pitchFamily="18" charset="0"/>
                <a:ea typeface="Calibri" panose="020F0502020204030204" pitchFamily="34" charset="0"/>
                <a:cs typeface="Arial" panose="020B0604020202020204" pitchFamily="34" charset="0"/>
              </a:rPr>
              <a:t>During the depletion phase, there is loss of Cu from storage, principally liver storage, but the plasma concentrations of Cu remain constant</a:t>
            </a:r>
            <a:r>
              <a:rPr lang="en-US" sz="2400" kern="100" dirty="0">
                <a:effectLst/>
                <a:latin typeface="Times New Roman" panose="02020603050405020304" pitchFamily="18" charset="0"/>
                <a:ea typeface="Calibri" panose="020F0502020204030204" pitchFamily="34" charset="0"/>
                <a:cs typeface="Arial" panose="020B0604020202020204" pitchFamily="34" charset="0"/>
              </a:rPr>
              <a:t>.</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507809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9614B81-30B9-FB3E-8EA6-1264D60C892D}"/>
              </a:ext>
            </a:extLst>
          </p:cNvPr>
          <p:cNvSpPr>
            <a:spLocks noGrp="1"/>
          </p:cNvSpPr>
          <p:nvPr>
            <p:ph type="sldNum" sz="quarter" idx="12"/>
          </p:nvPr>
        </p:nvSpPr>
        <p:spPr/>
        <p:txBody>
          <a:bodyPr/>
          <a:lstStyle/>
          <a:p>
            <a:fld id="{DBA1B0FB-D917-4C8C-928F-313BD683BF39}" type="slidenum">
              <a:rPr lang="en-US" smtClean="0"/>
              <a:t>9</a:t>
            </a:fld>
            <a:endParaRPr lang="en-US"/>
          </a:p>
        </p:txBody>
      </p:sp>
      <p:sp>
        <p:nvSpPr>
          <p:cNvPr id="6" name="TextBox 5">
            <a:extLst>
              <a:ext uri="{FF2B5EF4-FFF2-40B4-BE49-F238E27FC236}">
                <a16:creationId xmlns:a16="http://schemas.microsoft.com/office/drawing/2014/main" id="{A5513028-29FD-BF2C-C44C-290B803DCD0F}"/>
              </a:ext>
            </a:extLst>
          </p:cNvPr>
          <p:cNvSpPr txBox="1"/>
          <p:nvPr/>
        </p:nvSpPr>
        <p:spPr>
          <a:xfrm>
            <a:off x="152400" y="1063416"/>
            <a:ext cx="11348720" cy="4116320"/>
          </a:xfrm>
          <a:prstGeom prst="rect">
            <a:avLst/>
          </a:prstGeom>
          <a:noFill/>
        </p:spPr>
        <p:txBody>
          <a:bodyPr wrap="square">
            <a:spAutoFit/>
          </a:bodyPr>
          <a:lstStyle/>
          <a:p>
            <a:pPr algn="just">
              <a:lnSpc>
                <a:spcPct val="150000"/>
              </a:lnSpc>
              <a:spcAft>
                <a:spcPts val="800"/>
              </a:spcAft>
            </a:pPr>
            <a:r>
              <a:rPr lang="en-US" sz="2400" i="1" kern="100" dirty="0">
                <a:effectLst/>
                <a:latin typeface="Times New Roman" panose="02020603050405020304" pitchFamily="18" charset="0"/>
                <a:ea typeface="Calibri" panose="020F0502020204030204" pitchFamily="34" charset="0"/>
                <a:cs typeface="Arial" panose="020B0604020202020204" pitchFamily="34" charset="0"/>
              </a:rPr>
              <a:t>With continued dietary deficiency the concentrations of Cu in the blood decline during the phase of marginal deficiency</a:t>
            </a:r>
            <a:r>
              <a:rPr lang="en-US" sz="2400" kern="100" dirty="0">
                <a:effectLst/>
                <a:latin typeface="Times New Roman" panose="02020603050405020304" pitchFamily="18" charset="0"/>
                <a:ea typeface="Calibri" panose="020F0502020204030204" pitchFamily="34" charset="0"/>
                <a:cs typeface="Arial" panose="020B0604020202020204" pitchFamily="34" charset="0"/>
              </a:rPr>
              <a:t>. </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However, it may be some time before the concentrations or activities of copper-containing enzymes in the tissues begin to decline, and it is not until this happens that the phase of dysfunction is reached. </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kern="100" dirty="0">
                <a:effectLst/>
                <a:latin typeface="Times New Roman" panose="02020603050405020304" pitchFamily="18" charset="0"/>
                <a:ea typeface="Calibri" panose="020F0502020204030204" pitchFamily="34" charset="0"/>
                <a:cs typeface="Arial" panose="020B0604020202020204" pitchFamily="34" charset="0"/>
              </a:rPr>
              <a:t>There may be a further lag before the changes in cellular function are manifested as clinical signs of disease.</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33938232"/>
      </p:ext>
    </p:extLst>
  </p:cSld>
  <p:clrMapOvr>
    <a:masterClrMapping/>
  </p:clrMapOvr>
  <p:transition spd="slow">
    <p:randomBar dir="ver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lcf76f155ced4ddcb4097134ff3c332f xmlns="71af3243-3dd4-4a8d-8c0d-dd76da1f02a5">
      <Terms xmlns="http://schemas.microsoft.com/office/infopath/2007/PartnerControls"/>
    </lcf76f155ced4ddcb4097134ff3c332f>
    <TaxCatchAll xmlns="230e9df3-be65-4c73-a93b-d1236ebd677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8" ma:contentTypeDescription="Create a new document." ma:contentTypeScope="" ma:versionID="22a266b9fa9a230c5a512669d8b298c3">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ddc33fff6b14141ee5c74a0d29ea6a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4" nillable="true" ma:taxonomy="true" ma:internalName="lcf76f155ced4ddcb4097134ff3c332f" ma:taxonomyFieldName="MediaServiceAITags" ma:displayName="Image Tags" ma:readOnly="false" ma:fieldId="{5cf76f15-5ced-4ddc-b409-7134ff3c332f}" ma:taxonomyMulti="true" ma:sspId="e385fb40-52d4-4fae-9c5b-3e8ff8a5878e" ma:termSetId="09814cd3-568e-4e90-9814-8d621ff8fb8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04751AB-E840-446F-8D49-E697067EC887}">
  <ds:schemaRefs>
    <ds:schemaRef ds:uri="http://schemas.microsoft.com/sharepoint/v3/contenttype/forms"/>
  </ds:schemaRefs>
</ds:datastoreItem>
</file>

<file path=customXml/itemProps2.xml><?xml version="1.0" encoding="utf-8"?>
<ds:datastoreItem xmlns:ds="http://schemas.openxmlformats.org/officeDocument/2006/customXml" ds:itemID="{50811A92-D464-4AC4-A396-BA73B10CEEAC}">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DE4876F9-7AE1-498D-B8FE-1E3AD703D2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Ion</Template>
  <TotalTime>392</TotalTime>
  <Words>1578</Words>
  <Application>Microsoft Office PowerPoint</Application>
  <PresentationFormat>Widescreen</PresentationFormat>
  <Paragraphs>120</Paragraphs>
  <Slides>18</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Century Gothic</vt:lpstr>
      <vt:lpstr>Times New Roman</vt:lpstr>
      <vt:lpstr>Wingdings 3</vt:lpstr>
      <vt:lpstr>Ion</vt:lpstr>
      <vt:lpstr>COPPER DEFICIENCY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Pulpy Kidney Disease</dc:title>
  <dc:creator>MA19557</dc:creator>
  <cp:lastModifiedBy>MA19557</cp:lastModifiedBy>
  <cp:revision>8</cp:revision>
  <dcterms:created xsi:type="dcterms:W3CDTF">2022-11-25T20:16:44Z</dcterms:created>
  <dcterms:modified xsi:type="dcterms:W3CDTF">2023-10-31T20:44:12Z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